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3"/>
  </p:notesMasterIdLst>
  <p:sldIdLst>
    <p:sldId id="256" r:id="rId2"/>
    <p:sldId id="358" r:id="rId3"/>
    <p:sldId id="359" r:id="rId4"/>
    <p:sldId id="257" r:id="rId5"/>
    <p:sldId id="360" r:id="rId6"/>
    <p:sldId id="361" r:id="rId7"/>
    <p:sldId id="362" r:id="rId8"/>
    <p:sldId id="363" r:id="rId9"/>
    <p:sldId id="364" r:id="rId10"/>
    <p:sldId id="367" r:id="rId11"/>
    <p:sldId id="365" r:id="rId12"/>
    <p:sldId id="366" r:id="rId13"/>
    <p:sldId id="368" r:id="rId14"/>
    <p:sldId id="369" r:id="rId15"/>
    <p:sldId id="370" r:id="rId16"/>
    <p:sldId id="373" r:id="rId17"/>
    <p:sldId id="371" r:id="rId18"/>
    <p:sldId id="372" r:id="rId19"/>
    <p:sldId id="374" r:id="rId20"/>
    <p:sldId id="375" r:id="rId21"/>
    <p:sldId id="376" r:id="rId22"/>
    <p:sldId id="377" r:id="rId23"/>
    <p:sldId id="378" r:id="rId24"/>
    <p:sldId id="379" r:id="rId25"/>
    <p:sldId id="380" r:id="rId26"/>
    <p:sldId id="381" r:id="rId27"/>
    <p:sldId id="382" r:id="rId28"/>
    <p:sldId id="383" r:id="rId29"/>
    <p:sldId id="384" r:id="rId30"/>
    <p:sldId id="385" r:id="rId31"/>
    <p:sldId id="386" r:id="rId32"/>
    <p:sldId id="387" r:id="rId33"/>
    <p:sldId id="388" r:id="rId34"/>
    <p:sldId id="389" r:id="rId35"/>
    <p:sldId id="390" r:id="rId36"/>
    <p:sldId id="391" r:id="rId37"/>
    <p:sldId id="392" r:id="rId38"/>
    <p:sldId id="393" r:id="rId39"/>
    <p:sldId id="394" r:id="rId40"/>
    <p:sldId id="395" r:id="rId41"/>
    <p:sldId id="396" r:id="rId42"/>
    <p:sldId id="397" r:id="rId43"/>
    <p:sldId id="398" r:id="rId44"/>
    <p:sldId id="399" r:id="rId45"/>
    <p:sldId id="400" r:id="rId46"/>
    <p:sldId id="401" r:id="rId47"/>
    <p:sldId id="402" r:id="rId48"/>
    <p:sldId id="403" r:id="rId49"/>
    <p:sldId id="404" r:id="rId50"/>
    <p:sldId id="405" r:id="rId51"/>
    <p:sldId id="357" r:id="rId5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lide Pamuhai" id="{77A84981-F2E5-4C97-AE10-652E3220530A}">
          <p14:sldIdLst>
            <p14:sldId id="256"/>
          </p14:sldIdLst>
        </p14:section>
        <p14:section name="Tangiang Na Hohom" id="{81397749-4D8E-4BEC-BC2F-FB668B0F8F30}">
          <p14:sldIdLst>
            <p14:sldId id="358"/>
          </p14:sldIdLst>
        </p14:section>
        <p14:section name="Ende Parjolo" id="{642FE9DB-2016-4B05-B816-52A23577EDC3}">
          <p14:sldIdLst>
            <p14:sldId id="359"/>
            <p14:sldId id="257"/>
            <p14:sldId id="360"/>
          </p14:sldIdLst>
        </p14:section>
        <p14:section name="Votum - Introitus - Tangiang" id="{E3217D0E-38CD-49D5-A372-8A5EDEC91F1A}">
          <p14:sldIdLst>
            <p14:sldId id="361"/>
            <p14:sldId id="362"/>
            <p14:sldId id="363"/>
            <p14:sldId id="364"/>
          </p14:sldIdLst>
        </p14:section>
        <p14:section name="Koor (Molo Adong)" id="{F6F6DA64-1781-4DBE-835B-FAE50DD0EAB9}">
          <p14:sldIdLst>
            <p14:sldId id="367"/>
          </p14:sldIdLst>
        </p14:section>
        <p14:section name="Ende Paduahon" id="{19BD78B3-BA31-4E32-A06B-A41B10BC6E45}">
          <p14:sldIdLst>
            <p14:sldId id="365"/>
            <p14:sldId id="366"/>
          </p14:sldIdLst>
        </p14:section>
        <p14:section name="Narasi Passion" id="{D152D228-481B-4F31-8A42-00F1D2F5E9DD}">
          <p14:sldIdLst>
            <p14:sldId id="368"/>
            <p14:sldId id="369"/>
            <p14:sldId id="370"/>
          </p14:sldIdLst>
        </p14:section>
        <p14:section name="Koor (Molo Adong)" id="{DCFD11BA-5E9F-4978-B14D-46F8C556A9A1}">
          <p14:sldIdLst>
            <p14:sldId id="373"/>
          </p14:sldIdLst>
        </p14:section>
        <p14:section name="Ende Patoluhon" id="{06607E59-3993-41CE-9061-CF94E3A99FF6}">
          <p14:sldIdLst>
            <p14:sldId id="371"/>
            <p14:sldId id="372"/>
          </p14:sldIdLst>
        </p14:section>
        <p14:section name="Narasi Passion" id="{FDB82E51-FE40-4F52-8A1A-E7E89809951A}">
          <p14:sldIdLst>
            <p14:sldId id="374"/>
            <p14:sldId id="375"/>
            <p14:sldId id="376"/>
          </p14:sldIdLst>
        </p14:section>
        <p14:section name="Koor (Molo Adong)" id="{5BE95323-C397-437C-9D8E-7B3C7435B674}">
          <p14:sldIdLst>
            <p14:sldId id="377"/>
          </p14:sldIdLst>
        </p14:section>
        <p14:section name="Ende Paopathon" id="{F1E64781-C947-4CD3-82CC-8B059CFFA0EB}">
          <p14:sldIdLst>
            <p14:sldId id="378"/>
            <p14:sldId id="379"/>
          </p14:sldIdLst>
        </p14:section>
        <p14:section name="Narasi Passion" id="{7EB81C6F-D7A7-4FC3-A2C0-F85255D52194}">
          <p14:sldIdLst>
            <p14:sldId id="380"/>
            <p14:sldId id="381"/>
            <p14:sldId id="382"/>
          </p14:sldIdLst>
        </p14:section>
        <p14:section name="Koor (Molo Adong)" id="{296C1A4A-A4E5-48C3-A6BD-0DBB76AFDBA3}">
          <p14:sldIdLst>
            <p14:sldId id="383"/>
          </p14:sldIdLst>
        </p14:section>
        <p14:section name="Ende Palimahon" id="{BDB4A28B-6C84-44E3-B68B-54B2F3F7F757}">
          <p14:sldIdLst>
            <p14:sldId id="384"/>
            <p14:sldId id="385"/>
          </p14:sldIdLst>
        </p14:section>
        <p14:section name="Narasi Passion" id="{3603DC0C-0939-46F1-8BE9-007C17527ED2}">
          <p14:sldIdLst>
            <p14:sldId id="386"/>
            <p14:sldId id="387"/>
            <p14:sldId id="388"/>
          </p14:sldIdLst>
        </p14:section>
        <p14:section name="Koor (Molo Adong)" id="{01AC8EFB-F87E-48A0-A211-7C42BD6D6C0F}">
          <p14:sldIdLst>
            <p14:sldId id="389"/>
          </p14:sldIdLst>
        </p14:section>
        <p14:section name="Ende Paonomhon" id="{FC01FB34-2063-4621-A59D-68B1F370B45B}">
          <p14:sldIdLst>
            <p14:sldId id="390"/>
            <p14:sldId id="391"/>
          </p14:sldIdLst>
        </p14:section>
        <p14:section name="Jamita" id="{384AAEB2-874C-4584-A00F-239D5640292D}">
          <p14:sldIdLst>
            <p14:sldId id="392"/>
          </p14:sldIdLst>
        </p14:section>
        <p14:section name="Ende Papituhon" id="{D7ABD150-145D-45F1-8EA3-DB4BDE77BAE6}">
          <p14:sldIdLst>
            <p14:sldId id="393"/>
            <p14:sldId id="394"/>
            <p14:sldId id="395"/>
            <p14:sldId id="396"/>
            <p14:sldId id="397"/>
            <p14:sldId id="398"/>
            <p14:sldId id="399"/>
          </p14:sldIdLst>
        </p14:section>
        <p14:section name="Tangiang Panutup" id="{7A183598-C101-4185-8A61-182D0B5535BB}">
          <p14:sldIdLst>
            <p14:sldId id="400"/>
            <p14:sldId id="401"/>
            <p14:sldId id="402"/>
            <p14:sldId id="403"/>
            <p14:sldId id="404"/>
            <p14:sldId id="405"/>
          </p14:sldIdLst>
        </p14:section>
        <p14:section name="Penutupan Slide" id="{C3545D3F-4A9A-4519-BC0B-CB5225B148BC}">
          <p14:sldIdLst>
            <p14:sldId id="35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8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8F4EF1-5040-4190-BE26-5E3C29463269}" type="datetimeFigureOut">
              <a:rPr lang="id-ID" smtClean="0"/>
              <a:t>20/03/2024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6A6C17-4016-4B71-9B28-0132D839626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76912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6A6C17-4016-4B71-9B28-0132D839626C}" type="slidenum">
              <a:rPr lang="id-ID" smtClean="0"/>
              <a:t>1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32475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20/03/2024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4499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20/03/2024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58860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20/03/2024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75142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20/03/2024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04384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20/03/2024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18740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20/03/2024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03524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20/03/2024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7654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20/03/2024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63933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20/03/2024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58307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20/03/2024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15099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20/03/2024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01033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5CBB09-E0D6-4CC4-9899-4D25F8A80851}" type="datetimeFigureOut">
              <a:rPr lang="id-ID" smtClean="0"/>
              <a:t>20/03/2024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25642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12" Type="http://schemas.microsoft.com/office/2007/relationships/hdphoto" Target="../media/hdphoto2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png"/><Relationship Id="rId11" Type="http://schemas.openxmlformats.org/officeDocument/2006/relationships/image" Target="../media/image6.png"/><Relationship Id="rId5" Type="http://schemas.openxmlformats.org/officeDocument/2006/relationships/image" Target="../media/image1.jpg"/><Relationship Id="rId10" Type="http://schemas.openxmlformats.org/officeDocument/2006/relationships/image" Target="../media/image5.png"/><Relationship Id="rId4" Type="http://schemas.openxmlformats.org/officeDocument/2006/relationships/notesSlide" Target="../notesSlides/notesSlide1.xml"/><Relationship Id="rId9" Type="http://schemas.microsoft.com/office/2007/relationships/hdphoto" Target="../media/hdphoto1.wdp"/><Relationship Id="rId14" Type="http://schemas.microsoft.com/office/2007/relationships/hdphoto" Target="../media/hdphoto3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1.xml"/><Relationship Id="rId7" Type="http://schemas.microsoft.com/office/2007/relationships/hdphoto" Target="../media/hdphoto4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9.png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1.xml"/><Relationship Id="rId7" Type="http://schemas.microsoft.com/office/2007/relationships/hdphoto" Target="../media/hdphoto4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9.png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1.xml"/><Relationship Id="rId7" Type="http://schemas.microsoft.com/office/2007/relationships/hdphoto" Target="../media/hdphoto4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9.png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1.xml"/><Relationship Id="rId7" Type="http://schemas.microsoft.com/office/2007/relationships/hdphoto" Target="../media/hdphoto4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9.png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1.xml"/><Relationship Id="rId7" Type="http://schemas.microsoft.com/office/2007/relationships/hdphoto" Target="../media/hdphoto4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9.png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1.xml"/><Relationship Id="rId7" Type="http://schemas.microsoft.com/office/2007/relationships/hdphoto" Target="../media/hdphoto4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9.png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1.xml"/><Relationship Id="rId7" Type="http://schemas.microsoft.com/office/2007/relationships/hdphoto" Target="../media/hdphoto4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9.png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1.xml"/><Relationship Id="rId7" Type="http://schemas.microsoft.com/office/2007/relationships/hdphoto" Target="../media/hdphoto4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9.png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1.xml"/><Relationship Id="rId7" Type="http://schemas.microsoft.com/office/2007/relationships/hdphoto" Target="../media/hdphoto4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9.png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1.xml"/><Relationship Id="rId7" Type="http://schemas.microsoft.com/office/2007/relationships/hdphoto" Target="../media/hdphoto4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9.png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1.xml"/><Relationship Id="rId7" Type="http://schemas.microsoft.com/office/2007/relationships/hdphoto" Target="../media/hdphoto4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9.png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1.xml"/><Relationship Id="rId7" Type="http://schemas.microsoft.com/office/2007/relationships/hdphoto" Target="../media/hdphoto4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9.png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1.xml"/><Relationship Id="rId7" Type="http://schemas.microsoft.com/office/2007/relationships/hdphoto" Target="../media/hdphoto4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9.png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1.xml"/><Relationship Id="rId7" Type="http://schemas.microsoft.com/office/2007/relationships/hdphoto" Target="../media/hdphoto4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9.png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1.xml"/><Relationship Id="rId7" Type="http://schemas.microsoft.com/office/2007/relationships/hdphoto" Target="../media/hdphoto4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9.png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1.xml"/><Relationship Id="rId7" Type="http://schemas.microsoft.com/office/2007/relationships/hdphoto" Target="../media/hdphoto4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9.png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1.xml"/><Relationship Id="rId7" Type="http://schemas.microsoft.com/office/2007/relationships/hdphoto" Target="../media/hdphoto4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9.png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1.xml"/><Relationship Id="rId7" Type="http://schemas.microsoft.com/office/2007/relationships/hdphoto" Target="../media/hdphoto4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9.png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1.xml"/><Relationship Id="rId7" Type="http://schemas.microsoft.com/office/2007/relationships/hdphoto" Target="../media/hdphoto4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9.png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footage-stormy-sky-moving-clouds 4k">
            <a:hlinkClick r:id="" action="ppaction://media"/>
            <a:extLst>
              <a:ext uri="{FF2B5EF4-FFF2-40B4-BE49-F238E27FC236}">
                <a16:creationId xmlns:a16="http://schemas.microsoft.com/office/drawing/2014/main" id="{2034AFC4-A7A1-5AF6-31E5-373A260DB5B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/>
          <a:srcRect l="12500" r="12500"/>
          <a:stretch/>
        </p:blipFill>
        <p:spPr>
          <a:xfrm>
            <a:off x="0" y="0"/>
            <a:ext cx="9143998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4A54470-9BDB-3E4C-EF34-FBC378F3582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43000">
                <a:schemeClr val="bg1">
                  <a:alpha val="96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F3382D6-BCA7-BDE3-FF01-7E4654CAAB9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7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3040" y="4683859"/>
            <a:ext cx="286286" cy="28628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3F76086-725F-8D87-A683-97A96E71CAF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36588" y="1123547"/>
            <a:ext cx="2470824" cy="161814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66931" y="2908970"/>
            <a:ext cx="7810151" cy="15081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000" b="0" i="0" u="none" strike="noStrike" kern="1200" cap="none" spc="0" normalizeH="0" baseline="0" noProof="1">
                <a:ln w="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 SemiBold" panose="00000700000000000000" pitchFamily="2" charset="0"/>
                <a:cs typeface="Arial" panose="020B0604020202020204" pitchFamily="34" charset="0"/>
              </a:rPr>
              <a:t>Selamat Datang di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1">
                <a:ln w="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Partangiangan Passion (I/II/III)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3600" b="1" i="0" u="none" strike="noStrike" kern="1200" cap="none" spc="0" normalizeH="0" baseline="0" noProof="1">
                <a:ln w="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HKBP Ressort Jatinegara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FBF479B-4CBE-9CD0-BFA4-6742862C150C}"/>
              </a:ext>
            </a:extLst>
          </p:cNvPr>
          <p:cNvSpPr txBox="1"/>
          <p:nvPr/>
        </p:nvSpPr>
        <p:spPr>
          <a:xfrm>
            <a:off x="2286000" y="5734453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noProof="1">
                <a:ln w="0"/>
                <a:solidFill>
                  <a:schemeClr val="bg1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Hari, DD Maret 2024</a:t>
            </a:r>
            <a:endParaRPr kumimoji="0" lang="en-US" sz="1800" b="0" i="0" u="none" strike="noStrike" kern="1200" cap="none" spc="0" normalizeH="0" baseline="0" noProof="1">
              <a:ln w="0"/>
              <a:solidFill>
                <a:schemeClr val="bg1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1">
                <a:ln w="0"/>
                <a:solidFill>
                  <a:schemeClr val="bg1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Pukul 19:00 WIB</a:t>
            </a:r>
          </a:p>
        </p:txBody>
      </p:sp>
      <p:pic>
        <p:nvPicPr>
          <p:cNvPr id="1026" name="Picture 2" descr="Makan Minum Dilarang - Gambar vektor gratis di Pixabay">
            <a:extLst>
              <a:ext uri="{FF2B5EF4-FFF2-40B4-BE49-F238E27FC236}">
                <a16:creationId xmlns:a16="http://schemas.microsoft.com/office/drawing/2014/main" id="{83C935F0-B2F3-42A3-8844-6F5D7225B17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0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272" y="4584352"/>
            <a:ext cx="510702" cy="510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Larangan Penggunaan - Gambar vektor gratis di Pixabay">
            <a:extLst>
              <a:ext uri="{FF2B5EF4-FFF2-40B4-BE49-F238E27FC236}">
                <a16:creationId xmlns:a16="http://schemas.microsoft.com/office/drawing/2014/main" id="{01C8CCB6-9EE1-4E8A-1A84-BF846D3B414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1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719" b="99688" l="1406" r="97344">
                        <a14:foregroundMark x1="27344" y1="10938" x2="13594" y2="26875"/>
                        <a14:foregroundMark x1="13594" y1="26875" x2="13281" y2="27344"/>
                        <a14:foregroundMark x1="23281" y1="27656" x2="39531" y2="41406"/>
                        <a14:foregroundMark x1="4063" y1="52188" x2="7031" y2="62813"/>
                        <a14:foregroundMark x1="7031" y1="62813" x2="15483" y2="72033"/>
                        <a14:foregroundMark x1="40162" y1="89828" x2="46719" y2="93594"/>
                        <a14:foregroundMark x1="9063" y1="62969" x2="10156" y2="70313"/>
                        <a14:foregroundMark x1="9063" y1="72656" x2="19844" y2="81563"/>
                        <a14:foregroundMark x1="26719" y1="88750" x2="35625" y2="92031"/>
                        <a14:foregroundMark x1="59375" y1="94063" x2="70938" y2="90000"/>
                        <a14:foregroundMark x1="89219" y1="72031" x2="83125" y2="82656"/>
                        <a14:foregroundMark x1="90000" y1="69063" x2="82031" y2="75313"/>
                        <a14:foregroundMark x1="65000" y1="65938" x2="72813" y2="68750"/>
                        <a14:foregroundMark x1="96250" y1="44063" x2="76250" y2="12031"/>
                        <a14:foregroundMark x1="49711" y1="8810" x2="44063" y2="8125"/>
                        <a14:foregroundMark x1="76250" y1="12031" x2="59083" y2="9948"/>
                        <a14:foregroundMark x1="44063" y1="8125" x2="25781" y2="11875"/>
                        <a14:foregroundMark x1="35000" y1="7656" x2="59844" y2="1719"/>
                        <a14:foregroundMark x1="85156" y1="15937" x2="96094" y2="50313"/>
                        <a14:foregroundMark x1="96094" y1="50313" x2="93906" y2="65625"/>
                        <a14:foregroundMark x1="93906" y1="65625" x2="92500" y2="68906"/>
                        <a14:foregroundMark x1="96406" y1="36563" x2="97344" y2="44063"/>
                        <a14:foregroundMark x1="50494" y1="7198" x2="35313" y2="5625"/>
                        <a14:foregroundMark x1="52051" y1="7359" x2="50732" y2="7223"/>
                        <a14:foregroundMark x1="70000" y1="9219" x2="55647" y2="7732"/>
                        <a14:foregroundMark x1="21094" y1="13594" x2="9219" y2="28125"/>
                        <a14:foregroundMark x1="9219" y1="28125" x2="4063" y2="42344"/>
                        <a14:foregroundMark x1="42500" y1="44688" x2="69531" y2="61406"/>
                        <a14:foregroundMark x1="70469" y1="67188" x2="86250" y2="76719"/>
                        <a14:foregroundMark x1="68438" y1="91875" x2="51563" y2="99375"/>
                        <a14:foregroundMark x1="51563" y1="99375" x2="51094" y2="99688"/>
                        <a14:foregroundMark x1="19063" y1="84844" x2="33125" y2="92188"/>
                        <a14:foregroundMark x1="33125" y1="92188" x2="52344" y2="94531"/>
                        <a14:foregroundMark x1="80938" y1="82969" x2="71406" y2="89844"/>
                        <a14:foregroundMark x1="5938" y1="42344" x2="5156" y2="57813"/>
                        <a14:foregroundMark x1="1406" y1="50000" x2="3906" y2="55937"/>
                        <a14:foregroundMark x1="22031" y1="29375" x2="25625" y2="32188"/>
                        <a14:foregroundMark x1="30625" y1="59219" x2="32593" y2="64267"/>
                        <a14:foregroundMark x1="33195" y1="41719" x2="33231" y2="42163"/>
                        <a14:foregroundMark x1="32656" y1="35156" x2="33195" y2="41719"/>
                        <a14:foregroundMark x1="45313" y1="59688" x2="42500" y2="62813"/>
                        <a14:foregroundMark x1="48906" y1="55469" x2="49063" y2="60625"/>
                        <a14:foregroundMark x1="58281" y1="76250" x2="47344" y2="78438"/>
                        <a14:foregroundMark x1="62813" y1="77031" x2="40000" y2="79531"/>
                        <a14:foregroundMark x1="57344" y1="54844" x2="63906" y2="63281"/>
                        <a14:foregroundMark x1="15781" y1="22813" x2="20938" y2="26094"/>
                        <a14:foregroundMark x1="32031" y1="26719" x2="31875" y2="40313"/>
                        <a14:foregroundMark x1="31875" y1="28906" x2="31875" y2="36094"/>
                        <a14:foregroundMark x1="32500" y1="30469" x2="32500" y2="33750"/>
                        <a14:foregroundMark x1="46875" y1="38125" x2="46875" y2="37344"/>
                        <a14:foregroundMark x1="50781" y1="31719" x2="50938" y2="30625"/>
                        <a14:foregroundMark x1="56719" y1="37969" x2="55575" y2="38350"/>
                        <a14:foregroundMark x1="49375" y1="56094" x2="48125" y2="52344"/>
                        <a14:foregroundMark x1="48125" y1="53750" x2="47500" y2="53281"/>
                        <a14:foregroundMark x1="46719" y1="52969" x2="48281" y2="53906"/>
                        <a14:foregroundMark x1="46505" y1="51719" x2="47656" y2="53906"/>
                        <a14:foregroundMark x1="46318" y1="51364" x2="46505" y2="51719"/>
                        <a14:foregroundMark x1="45000" y1="50403" x2="45000" y2="51563"/>
                        <a14:foregroundMark x1="45000" y1="50000" x2="45000" y2="49622"/>
                        <a14:foregroundMark x1="45000" y1="52399" x2="45000" y2="53281"/>
                        <a14:foregroundMark x1="45000" y1="50403" x2="45000" y2="51563"/>
                        <a14:foregroundMark x1="45000" y1="48750" x2="45000" y2="49622"/>
                        <a14:foregroundMark x1="45156" y1="51094" x2="45938" y2="51250"/>
                        <a14:backgroundMark x1="48594" y1="12344" x2="53906" y2="12344"/>
                        <a14:backgroundMark x1="22500" y1="75625" x2="24375" y2="76719"/>
                        <a14:backgroundMark x1="38125" y1="59375" x2="38125" y2="65313"/>
                        <a14:backgroundMark x1="31875" y1="84375" x2="27500" y2="78750"/>
                        <a14:backgroundMark x1="36094" y1="85781" x2="34531" y2="85938"/>
                        <a14:backgroundMark x1="32969" y1="85625" x2="29688" y2="83750"/>
                        <a14:backgroundMark x1="26094" y1="81875" x2="34844" y2="86250"/>
                        <a14:backgroundMark x1="34844" y1="86250" x2="35938" y2="86406"/>
                        <a14:backgroundMark x1="21250" y1="77344" x2="23594" y2="80313"/>
                        <a14:backgroundMark x1="25000" y1="81406" x2="26250" y2="82500"/>
                        <a14:backgroundMark x1="24219" y1="80781" x2="26563" y2="81875"/>
                        <a14:backgroundMark x1="23906" y1="80938" x2="23594" y2="79219"/>
                        <a14:backgroundMark x1="18125" y1="75313" x2="20000" y2="77031"/>
                        <a14:backgroundMark x1="17500" y1="73438" x2="21094" y2="78125"/>
                        <a14:backgroundMark x1="17031" y1="73281" x2="18594" y2="74531"/>
                        <a14:backgroundMark x1="16719" y1="72656" x2="17969" y2="73594"/>
                        <a14:backgroundMark x1="17188" y1="72500" x2="17969" y2="74219"/>
                        <a14:backgroundMark x1="17031" y1="73125" x2="17969" y2="74531"/>
                        <a14:backgroundMark x1="15781" y1="71875" x2="16875" y2="73750"/>
                        <a14:backgroundMark x1="34063" y1="87031" x2="39688" y2="88281"/>
                        <a14:backgroundMark x1="37031" y1="88281" x2="40625" y2="89219"/>
                        <a14:backgroundMark x1="22500" y1="79844" x2="24531" y2="81094"/>
                        <a14:backgroundMark x1="51719" y1="9688" x2="57656" y2="11719"/>
                        <a14:backgroundMark x1="52500" y1="10000" x2="50469" y2="10000"/>
                        <a14:backgroundMark x1="50469" y1="9844" x2="52500" y2="9844"/>
                        <a14:backgroundMark x1="37813" y1="47813" x2="37813" y2="47813"/>
                        <a14:backgroundMark x1="38594" y1="30469" x2="40625" y2="32188"/>
                        <a14:backgroundMark x1="33906" y1="44063" x2="35000" y2="49688"/>
                        <a14:backgroundMark x1="34219" y1="68438" x2="34219" y2="71875"/>
                        <a14:backgroundMark x1="34063" y1="65938" x2="34688" y2="70469"/>
                        <a14:backgroundMark x1="34219" y1="64375" x2="33906" y2="69063"/>
                        <a14:backgroundMark x1="33281" y1="42969" x2="34219" y2="45938"/>
                        <a14:backgroundMark x1="33438" y1="42500" x2="33906" y2="44219"/>
                        <a14:backgroundMark x1="33125" y1="42188" x2="33594" y2="44219"/>
                        <a14:backgroundMark x1="33281" y1="41719" x2="33281" y2="41719"/>
                        <a14:backgroundMark x1="54375" y1="38438" x2="54375" y2="38438"/>
                        <a14:backgroundMark x1="53906" y1="38594" x2="53906" y2="38594"/>
                        <a14:backgroundMark x1="54063" y1="38906" x2="55000" y2="37813"/>
                        <a14:backgroundMark x1="55156" y1="37969" x2="53750" y2="39063"/>
                        <a14:backgroundMark x1="46719" y1="20156" x2="49063" y2="20156"/>
                        <a14:backgroundMark x1="45313" y1="51719" x2="45313" y2="517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41691">
            <a:off x="4327594" y="4595298"/>
            <a:ext cx="488812" cy="488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ilarang, Terlarang, Tidak Diperbolehkan, Tanda, Simbol">
            <a:extLst>
              <a:ext uri="{FF2B5EF4-FFF2-40B4-BE49-F238E27FC236}">
                <a16:creationId xmlns:a16="http://schemas.microsoft.com/office/drawing/2014/main" id="{7AA232F3-3032-31EA-9AA1-381ADE98D6C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"/>
                    </a14:imgEffect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025" y="4584352"/>
            <a:ext cx="510702" cy="510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Dilarang, Terlarang, Tidak Diperbolehkan, Tanda, Simbol">
            <a:extLst>
              <a:ext uri="{FF2B5EF4-FFF2-40B4-BE49-F238E27FC236}">
                <a16:creationId xmlns:a16="http://schemas.microsoft.com/office/drawing/2014/main" id="{5527E252-6626-D355-546E-E5DDAC421F3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"/>
                    </a14:imgEffect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6648" y="4584352"/>
            <a:ext cx="510702" cy="510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Dilarang, Terlarang, Tidak Diperbolehkan, Tanda, Simbol">
            <a:extLst>
              <a:ext uri="{FF2B5EF4-FFF2-40B4-BE49-F238E27FC236}">
                <a16:creationId xmlns:a16="http://schemas.microsoft.com/office/drawing/2014/main" id="{4E6F1EE3-B06C-C53E-222A-A09B648FB6B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"/>
                    </a14:imgEffect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272" y="4584352"/>
            <a:ext cx="510702" cy="510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9892081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4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ootage-stormy-sky-moving-clouds 4k">
            <a:hlinkClick r:id="" action="ppaction://media"/>
            <a:extLst>
              <a:ext uri="{FF2B5EF4-FFF2-40B4-BE49-F238E27FC236}">
                <a16:creationId xmlns:a16="http://schemas.microsoft.com/office/drawing/2014/main" id="{85997641-F7A7-BA9D-B435-63B3AA5AC654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500" r="12500"/>
          <a:stretch/>
        </p:blipFill>
        <p:spPr>
          <a:xfrm>
            <a:off x="0" y="0"/>
            <a:ext cx="9143998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47000">
                <a:schemeClr val="bg1">
                  <a:alpha val="96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1664553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Tangiang Na Hohom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14399" y="2457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Musik: Buku Ende No. ??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1197969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u="none" strike="noStrike" kern="1200" cap="none" spc="500" normalizeH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cs typeface="Arial" panose="020B0604020202020204" pitchFamily="34" charset="0"/>
                </a:rPr>
                <a:t>HKBP JATINEGARA</a:t>
              </a:r>
              <a:endParaRPr kumimoji="0" lang="id-ID" sz="1100" u="none" strike="noStrike" kern="1200" cap="none" spc="500" normalizeH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cs typeface="Arial" panose="020B0604020202020204" pitchFamily="34" charset="0"/>
              </a:endParaRPr>
            </a:p>
          </p:txBody>
        </p:sp>
      </p:grpSp>
      <p:pic>
        <p:nvPicPr>
          <p:cNvPr id="11" name="Picture 4" descr="Download Cross, Silhouette, Religion. Royalty-Free Vector Graphic - Pixabay">
            <a:extLst>
              <a:ext uri="{FF2B5EF4-FFF2-40B4-BE49-F238E27FC236}">
                <a16:creationId xmlns:a16="http://schemas.microsoft.com/office/drawing/2014/main" id="{BBFCDE7E-658D-3FD2-AF44-6B2CB8C47D3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868"/>
          <a:stretch/>
        </p:blipFill>
        <p:spPr bwMode="auto">
          <a:xfrm>
            <a:off x="0" y="3533456"/>
            <a:ext cx="9144000" cy="3343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591410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4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ootage-stormy-sky-moving-clouds 4k">
            <a:hlinkClick r:id="" action="ppaction://media"/>
            <a:extLst>
              <a:ext uri="{FF2B5EF4-FFF2-40B4-BE49-F238E27FC236}">
                <a16:creationId xmlns:a16="http://schemas.microsoft.com/office/drawing/2014/main" id="{85997641-F7A7-BA9D-B435-63B3AA5AC654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500" r="12500"/>
          <a:stretch/>
        </p:blipFill>
        <p:spPr>
          <a:xfrm>
            <a:off x="0" y="0"/>
            <a:ext cx="9143998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47000">
                <a:schemeClr val="bg1">
                  <a:alpha val="96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1664553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Ende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14399" y="2457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1197969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1028" name="Picture 4" descr="Download Cross, Silhouette, Religion. Royalty-Free Vector Graphic - Pixabay">
            <a:extLst>
              <a:ext uri="{FF2B5EF4-FFF2-40B4-BE49-F238E27FC236}">
                <a16:creationId xmlns:a16="http://schemas.microsoft.com/office/drawing/2014/main" id="{199DCBFA-6B1B-1F4F-A21D-370CF81AE1F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868"/>
          <a:stretch/>
        </p:blipFill>
        <p:spPr bwMode="auto">
          <a:xfrm>
            <a:off x="0" y="3533456"/>
            <a:ext cx="9144000" cy="3343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4388B65-603B-4C70-1526-70D1523DD6A0}"/>
              </a:ext>
            </a:extLst>
          </p:cNvPr>
          <p:cNvSpPr txBox="1"/>
          <p:nvPr/>
        </p:nvSpPr>
        <p:spPr>
          <a:xfrm>
            <a:off x="914399" y="2761758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(ayat ?? jongjong)</a:t>
            </a:r>
            <a:endParaRPr kumimoji="0" lang="id-ID" sz="1800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370594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4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footage-stormy-sky-moving-clouds 4k">
            <a:hlinkClick r:id="" action="ppaction://media"/>
            <a:extLst>
              <a:ext uri="{FF2B5EF4-FFF2-40B4-BE49-F238E27FC236}">
                <a16:creationId xmlns:a16="http://schemas.microsoft.com/office/drawing/2014/main" id="{E9E69C13-7326-C0E3-9752-32345C6C80D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0" y="0"/>
            <a:ext cx="9143998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76000">
                <a:schemeClr val="bg1">
                  <a:alpha val="92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cs typeface="Arial" panose="020B0604020202020204" pitchFamily="34" charset="0"/>
              </a:rPr>
              <a:t>ayat ?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FAF6609-8D71-F6A4-A77E-5A0653BB212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0" y="5114924"/>
            <a:ext cx="9144000" cy="1762126"/>
            <a:chOff x="0" y="5095874"/>
            <a:chExt cx="9144000" cy="1762126"/>
          </a:xfrm>
        </p:grpSpPr>
        <p:pic>
          <p:nvPicPr>
            <p:cNvPr id="2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F16BC07A-746F-EE7E-D75E-943BBA24CBDC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6868"/>
            <a:stretch/>
          </p:blipFill>
          <p:spPr bwMode="auto">
            <a:xfrm>
              <a:off x="5295900" y="5095874"/>
              <a:ext cx="3848100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70D4ECE7-CC7C-EDFE-AA5D-001B0A7B1027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>
              <a:off x="2114550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0C823EC4-ABD3-A687-B530-002F1824165A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 flipH="1">
              <a:off x="3705225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97B0A6F0-71B0-9148-77AB-44563FE2A2AF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23" r="58663" b="26868"/>
            <a:stretch/>
          </p:blipFill>
          <p:spPr bwMode="auto">
            <a:xfrm>
              <a:off x="0" y="5095875"/>
              <a:ext cx="5238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1EE71CAE-C50A-73A6-7120-9CED5CDB6EBF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 flipH="1">
              <a:off x="523875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727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Ende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/>
          <p:nvPr/>
        </p:nvSpPr>
        <p:spPr>
          <a:xfrm>
            <a:off x="523873" y="58990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</a:t>
            </a:r>
            <a:endParaRPr kumimoji="0" lang="id-ID" sz="1200" b="1" i="1" u="none" strike="noStrike" kern="1200" cap="none" spc="0" normalizeH="0" baseline="0" noProof="1">
              <a:ln w="0"/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953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4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footage-stormy-sky-moving-clouds 4k">
            <a:hlinkClick r:id="" action="ppaction://media"/>
            <a:extLst>
              <a:ext uri="{FF2B5EF4-FFF2-40B4-BE49-F238E27FC236}">
                <a16:creationId xmlns:a16="http://schemas.microsoft.com/office/drawing/2014/main" id="{E9E69C13-7326-C0E3-9752-32345C6C80D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0" y="0"/>
            <a:ext cx="9143998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76000">
                <a:schemeClr val="bg1">
                  <a:alpha val="92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cs typeface="Arial" panose="020B0604020202020204" pitchFamily="34" charset="0"/>
              </a:rPr>
              <a:t>ayat ? – ruas jongjong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FAF6609-8D71-F6A4-A77E-5A0653BB212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0" y="5114924"/>
            <a:ext cx="9144000" cy="1762126"/>
            <a:chOff x="0" y="5095874"/>
            <a:chExt cx="9144000" cy="1762126"/>
          </a:xfrm>
        </p:grpSpPr>
        <p:pic>
          <p:nvPicPr>
            <p:cNvPr id="2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F16BC07A-746F-EE7E-D75E-943BBA24CBDC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6868"/>
            <a:stretch/>
          </p:blipFill>
          <p:spPr bwMode="auto">
            <a:xfrm>
              <a:off x="5295900" y="5095874"/>
              <a:ext cx="3848100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70D4ECE7-CC7C-EDFE-AA5D-001B0A7B1027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>
              <a:off x="2114550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0C823EC4-ABD3-A687-B530-002F1824165A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 flipH="1">
              <a:off x="3705225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97B0A6F0-71B0-9148-77AB-44563FE2A2AF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23" r="58663" b="26868"/>
            <a:stretch/>
          </p:blipFill>
          <p:spPr bwMode="auto">
            <a:xfrm>
              <a:off x="0" y="5095875"/>
              <a:ext cx="5238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1EE71CAE-C50A-73A6-7120-9CED5CDB6EBF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 flipH="1">
              <a:off x="523875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727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Ende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/>
          <p:nvPr/>
        </p:nvSpPr>
        <p:spPr>
          <a:xfrm>
            <a:off x="523873" y="58990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</a:t>
            </a:r>
            <a:endParaRPr kumimoji="0" lang="id-ID" sz="1200" b="1" i="1" u="none" strike="noStrike" kern="1200" cap="none" spc="0" normalizeH="0" baseline="0" noProof="1">
              <a:ln w="0"/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673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4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ootage-stormy-sky-moving-clouds 4k">
            <a:hlinkClick r:id="" action="ppaction://media"/>
            <a:extLst>
              <a:ext uri="{FF2B5EF4-FFF2-40B4-BE49-F238E27FC236}">
                <a16:creationId xmlns:a16="http://schemas.microsoft.com/office/drawing/2014/main" id="{85997641-F7A7-BA9D-B435-63B3AA5AC654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500" r="12500"/>
          <a:stretch/>
        </p:blipFill>
        <p:spPr>
          <a:xfrm>
            <a:off x="0" y="0"/>
            <a:ext cx="9143998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47000">
                <a:schemeClr val="bg1">
                  <a:alpha val="96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1664553"/>
            <a:ext cx="7315198" cy="156966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Votum - Introitus - Tangiang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14399" y="316212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Partangiangan Passion ??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1197969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1028" name="Picture 4" descr="Download Cross, Silhouette, Religion. Royalty-Free Vector Graphic - Pixabay">
            <a:extLst>
              <a:ext uri="{FF2B5EF4-FFF2-40B4-BE49-F238E27FC236}">
                <a16:creationId xmlns:a16="http://schemas.microsoft.com/office/drawing/2014/main" id="{199DCBFA-6B1B-1F4F-A21D-370CF81AE1F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868"/>
          <a:stretch/>
        </p:blipFill>
        <p:spPr bwMode="auto">
          <a:xfrm>
            <a:off x="0" y="3533456"/>
            <a:ext cx="9144000" cy="3343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4798174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4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footage-stormy-sky-moving-clouds 4k">
            <a:hlinkClick r:id="" action="ppaction://media"/>
            <a:extLst>
              <a:ext uri="{FF2B5EF4-FFF2-40B4-BE49-F238E27FC236}">
                <a16:creationId xmlns:a16="http://schemas.microsoft.com/office/drawing/2014/main" id="{E9E69C13-7326-C0E3-9752-32345C6C80D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0" y="0"/>
            <a:ext cx="9143998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76000">
                <a:schemeClr val="bg1">
                  <a:alpha val="92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062069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cs typeface="Arial" panose="020B0604020202020204" pitchFamily="34" charset="0"/>
              </a:rPr>
              <a:t>Uluan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FAF6609-8D71-F6A4-A77E-5A0653BB212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0" y="5114924"/>
            <a:ext cx="9144000" cy="1762126"/>
            <a:chOff x="0" y="5095874"/>
            <a:chExt cx="9144000" cy="1762126"/>
          </a:xfrm>
        </p:grpSpPr>
        <p:pic>
          <p:nvPicPr>
            <p:cNvPr id="2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F16BC07A-746F-EE7E-D75E-943BBA24CBDC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6868"/>
            <a:stretch/>
          </p:blipFill>
          <p:spPr bwMode="auto">
            <a:xfrm>
              <a:off x="5295900" y="5095874"/>
              <a:ext cx="3848100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70D4ECE7-CC7C-EDFE-AA5D-001B0A7B1027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>
              <a:off x="2114550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0C823EC4-ABD3-A687-B530-002F1824165A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 flipH="1">
              <a:off x="3705225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97B0A6F0-71B0-9148-77AB-44563FE2A2AF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23" r="58663" b="26868"/>
            <a:stretch/>
          </p:blipFill>
          <p:spPr bwMode="auto">
            <a:xfrm>
              <a:off x="0" y="5095875"/>
              <a:ext cx="5238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1EE71CAE-C50A-73A6-7120-9CED5CDB6EBF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 flipH="1">
              <a:off x="523875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727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Votum – Introitus – Tangiang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58990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Secara Responsoria</a:t>
            </a:r>
            <a:endParaRPr kumimoji="0" lang="id-ID" sz="1200" b="1" i="1" u="none" strike="noStrike" kern="1200" cap="none" spc="0" normalizeH="0" baseline="0" noProof="1">
              <a:ln w="0"/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880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4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footage-stormy-sky-moving-clouds 4k">
            <a:hlinkClick r:id="" action="ppaction://media"/>
            <a:extLst>
              <a:ext uri="{FF2B5EF4-FFF2-40B4-BE49-F238E27FC236}">
                <a16:creationId xmlns:a16="http://schemas.microsoft.com/office/drawing/2014/main" id="{E9E69C13-7326-C0E3-9752-32345C6C80D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12500" r="12500"/>
          <a:stretch/>
        </p:blipFill>
        <p:spPr>
          <a:xfrm>
            <a:off x="0" y="0"/>
            <a:ext cx="9143998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76000">
                <a:schemeClr val="bg1">
                  <a:alpha val="92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cs typeface="Arial" panose="020B0604020202020204" pitchFamily="34" charset="0"/>
              </a:rPr>
              <a:t>Huria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FAF6609-8D71-F6A4-A77E-5A0653BB212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0" y="5114924"/>
            <a:ext cx="9144000" cy="1762126"/>
            <a:chOff x="0" y="5095874"/>
            <a:chExt cx="9144000" cy="1762126"/>
          </a:xfrm>
        </p:grpSpPr>
        <p:pic>
          <p:nvPicPr>
            <p:cNvPr id="2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F16BC07A-746F-EE7E-D75E-943BBA24CBDC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6868"/>
            <a:stretch/>
          </p:blipFill>
          <p:spPr bwMode="auto">
            <a:xfrm>
              <a:off x="5295900" y="5095874"/>
              <a:ext cx="3848100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70D4ECE7-CC7C-EDFE-AA5D-001B0A7B1027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>
              <a:off x="2114550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0C823EC4-ABD3-A687-B530-002F1824165A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 flipH="1">
              <a:off x="3705225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97B0A6F0-71B0-9148-77AB-44563FE2A2AF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23" r="58663" b="26868"/>
            <a:stretch/>
          </p:blipFill>
          <p:spPr bwMode="auto">
            <a:xfrm>
              <a:off x="0" y="5095875"/>
              <a:ext cx="5238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1EE71CAE-C50A-73A6-7120-9CED5CDB6EBF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 flipH="1">
              <a:off x="523875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727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Votum – Introitus – Tangiang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/>
          <p:nvPr/>
        </p:nvSpPr>
        <p:spPr>
          <a:xfrm>
            <a:off x="523873" y="58990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Secara Responsoria</a:t>
            </a:r>
            <a:endParaRPr kumimoji="0" lang="id-ID" sz="1200" b="1" i="1" u="none" strike="noStrike" kern="1200" cap="none" spc="0" normalizeH="0" baseline="0" noProof="1">
              <a:ln w="0"/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212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4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footage-stormy-sky-moving-clouds 4k">
            <a:hlinkClick r:id="" action="ppaction://media"/>
            <a:extLst>
              <a:ext uri="{FF2B5EF4-FFF2-40B4-BE49-F238E27FC236}">
                <a16:creationId xmlns:a16="http://schemas.microsoft.com/office/drawing/2014/main" id="{E9E69C13-7326-C0E3-9752-32345C6C80D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2500" r="12500"/>
          <a:stretch/>
        </p:blipFill>
        <p:spPr>
          <a:xfrm>
            <a:off x="0" y="0"/>
            <a:ext cx="9143998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76000">
                <a:schemeClr val="bg1">
                  <a:alpha val="92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cs typeface="Arial" panose="020B0604020202020204" pitchFamily="34" charset="0"/>
              </a:rPr>
              <a:t>Sude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FAF6609-8D71-F6A4-A77E-5A0653BB212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0" y="5114924"/>
            <a:ext cx="9144000" cy="1762126"/>
            <a:chOff x="0" y="5095874"/>
            <a:chExt cx="9144000" cy="1762126"/>
          </a:xfrm>
        </p:grpSpPr>
        <p:pic>
          <p:nvPicPr>
            <p:cNvPr id="2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F16BC07A-746F-EE7E-D75E-943BBA24CBDC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6868"/>
            <a:stretch/>
          </p:blipFill>
          <p:spPr bwMode="auto">
            <a:xfrm>
              <a:off x="5295900" y="5095874"/>
              <a:ext cx="3848100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70D4ECE7-CC7C-EDFE-AA5D-001B0A7B1027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>
              <a:off x="2114550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0C823EC4-ABD3-A687-B530-002F1824165A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 flipH="1">
              <a:off x="3705225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97B0A6F0-71B0-9148-77AB-44563FE2A2AF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23" r="58663" b="26868"/>
            <a:stretch/>
          </p:blipFill>
          <p:spPr bwMode="auto">
            <a:xfrm>
              <a:off x="0" y="5095875"/>
              <a:ext cx="5238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1EE71CAE-C50A-73A6-7120-9CED5CDB6EBF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 flipH="1">
              <a:off x="523875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727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Votum – Introitus – Tangiang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/>
          <p:nvPr/>
        </p:nvSpPr>
        <p:spPr>
          <a:xfrm>
            <a:off x="523873" y="58990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Secara Responsoria</a:t>
            </a:r>
            <a:endParaRPr kumimoji="0" lang="id-ID" sz="1200" b="1" i="1" u="none" strike="noStrike" kern="1200" cap="none" spc="0" normalizeH="0" baseline="0" noProof="1">
              <a:ln w="0"/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4564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4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ootage-stormy-sky-moving-clouds 4k">
            <a:hlinkClick r:id="" action="ppaction://media"/>
            <a:extLst>
              <a:ext uri="{FF2B5EF4-FFF2-40B4-BE49-F238E27FC236}">
                <a16:creationId xmlns:a16="http://schemas.microsoft.com/office/drawing/2014/main" id="{85997641-F7A7-BA9D-B435-63B3AA5AC654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500" r="12500"/>
          <a:stretch/>
        </p:blipFill>
        <p:spPr>
          <a:xfrm>
            <a:off x="0" y="0"/>
            <a:ext cx="9143998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47000">
                <a:schemeClr val="bg1">
                  <a:alpha val="96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1664553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(Goar Ni Koor)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14399" y="2457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Ende Pujipujian sian Punguan Koor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1197969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11" name="Picture 4" descr="Download Cross, Silhouette, Religion. Royalty-Free Vector Graphic - Pixabay">
            <a:extLst>
              <a:ext uri="{FF2B5EF4-FFF2-40B4-BE49-F238E27FC236}">
                <a16:creationId xmlns:a16="http://schemas.microsoft.com/office/drawing/2014/main" id="{BBFCDE7E-658D-3FD2-AF44-6B2CB8C47D3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868"/>
          <a:stretch/>
        </p:blipFill>
        <p:spPr bwMode="auto">
          <a:xfrm>
            <a:off x="0" y="3533456"/>
            <a:ext cx="9144000" cy="3343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4248085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4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ootage-stormy-sky-moving-clouds 4k">
            <a:hlinkClick r:id="" action="ppaction://media"/>
            <a:extLst>
              <a:ext uri="{FF2B5EF4-FFF2-40B4-BE49-F238E27FC236}">
                <a16:creationId xmlns:a16="http://schemas.microsoft.com/office/drawing/2014/main" id="{85997641-F7A7-BA9D-B435-63B3AA5AC654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500" r="12500"/>
          <a:stretch/>
        </p:blipFill>
        <p:spPr>
          <a:xfrm>
            <a:off x="0" y="0"/>
            <a:ext cx="9143998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47000">
                <a:schemeClr val="bg1">
                  <a:alpha val="96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1664553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Ende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14399" y="2457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1197969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1028" name="Picture 4" descr="Download Cross, Silhouette, Religion. Royalty-Free Vector Graphic - Pixabay">
            <a:extLst>
              <a:ext uri="{FF2B5EF4-FFF2-40B4-BE49-F238E27FC236}">
                <a16:creationId xmlns:a16="http://schemas.microsoft.com/office/drawing/2014/main" id="{199DCBFA-6B1B-1F4F-A21D-370CF81AE1F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868"/>
          <a:stretch/>
        </p:blipFill>
        <p:spPr bwMode="auto">
          <a:xfrm>
            <a:off x="0" y="3533456"/>
            <a:ext cx="9144000" cy="3343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6546639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4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footage-stormy-sky-moving-clouds 4k">
            <a:hlinkClick r:id="" action="ppaction://media"/>
            <a:extLst>
              <a:ext uri="{FF2B5EF4-FFF2-40B4-BE49-F238E27FC236}">
                <a16:creationId xmlns:a16="http://schemas.microsoft.com/office/drawing/2014/main" id="{E9E69C13-7326-C0E3-9752-32345C6C80D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0" y="0"/>
            <a:ext cx="9143998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76000">
                <a:schemeClr val="bg1">
                  <a:alpha val="92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?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FAF6609-8D71-F6A4-A77E-5A0653BB212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0" y="5114924"/>
            <a:ext cx="9144000" cy="1762126"/>
            <a:chOff x="0" y="5095874"/>
            <a:chExt cx="9144000" cy="1762126"/>
          </a:xfrm>
        </p:grpSpPr>
        <p:pic>
          <p:nvPicPr>
            <p:cNvPr id="2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F16BC07A-746F-EE7E-D75E-943BBA24CBDC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6868"/>
            <a:stretch/>
          </p:blipFill>
          <p:spPr bwMode="auto">
            <a:xfrm>
              <a:off x="5295900" y="5095874"/>
              <a:ext cx="3848100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70D4ECE7-CC7C-EDFE-AA5D-001B0A7B1027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>
              <a:off x="2114550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0C823EC4-ABD3-A687-B530-002F1824165A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 flipH="1">
              <a:off x="3705225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97B0A6F0-71B0-9148-77AB-44563FE2A2AF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23" r="58663" b="26868"/>
            <a:stretch/>
          </p:blipFill>
          <p:spPr bwMode="auto">
            <a:xfrm>
              <a:off x="0" y="5095875"/>
              <a:ext cx="5238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1EE71CAE-C50A-73A6-7120-9CED5CDB6EBF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 flipH="1">
              <a:off x="523875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727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Ende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/>
          <p:nvPr/>
        </p:nvSpPr>
        <p:spPr>
          <a:xfrm>
            <a:off x="523873" y="58990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2656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4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footage-stormy-sky-moving-clouds 4k">
            <a:hlinkClick r:id="" action="ppaction://media"/>
            <a:extLst>
              <a:ext uri="{FF2B5EF4-FFF2-40B4-BE49-F238E27FC236}">
                <a16:creationId xmlns:a16="http://schemas.microsoft.com/office/drawing/2014/main" id="{E9E69C13-7326-C0E3-9752-32345C6C80D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0" y="0"/>
            <a:ext cx="9143998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76000">
                <a:schemeClr val="bg1">
                  <a:alpha val="92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062069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Uluan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FAF6609-8D71-F6A4-A77E-5A0653BB212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0" y="5114924"/>
            <a:ext cx="9144000" cy="1762126"/>
            <a:chOff x="0" y="5095874"/>
            <a:chExt cx="9144000" cy="1762126"/>
          </a:xfrm>
        </p:grpSpPr>
        <p:pic>
          <p:nvPicPr>
            <p:cNvPr id="2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F16BC07A-746F-EE7E-D75E-943BBA24CBDC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6868"/>
            <a:stretch/>
          </p:blipFill>
          <p:spPr bwMode="auto">
            <a:xfrm>
              <a:off x="5295900" y="5095874"/>
              <a:ext cx="3848100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70D4ECE7-CC7C-EDFE-AA5D-001B0A7B1027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>
              <a:off x="2114550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0C823EC4-ABD3-A687-B530-002F1824165A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 flipH="1">
              <a:off x="3705225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97B0A6F0-71B0-9148-77AB-44563FE2A2AF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23" r="58663" b="26868"/>
            <a:stretch/>
          </p:blipFill>
          <p:spPr bwMode="auto">
            <a:xfrm>
              <a:off x="0" y="5095875"/>
              <a:ext cx="5238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1EE71CAE-C50A-73A6-7120-9CED5CDB6EBF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 flipH="1">
              <a:off x="523875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727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Partangiangan Passion ??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58990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HKBP Ressort Jatinegara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0445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4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footage-stormy-sky-moving-clouds 4k">
            <a:hlinkClick r:id="" action="ppaction://media"/>
            <a:extLst>
              <a:ext uri="{FF2B5EF4-FFF2-40B4-BE49-F238E27FC236}">
                <a16:creationId xmlns:a16="http://schemas.microsoft.com/office/drawing/2014/main" id="{E9E69C13-7326-C0E3-9752-32345C6C80D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12500" r="12500"/>
          <a:stretch/>
        </p:blipFill>
        <p:spPr>
          <a:xfrm>
            <a:off x="0" y="0"/>
            <a:ext cx="9143998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76000">
                <a:schemeClr val="bg1">
                  <a:alpha val="92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Huria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FAF6609-8D71-F6A4-A77E-5A0653BB212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0" y="5114924"/>
            <a:ext cx="9144000" cy="1762126"/>
            <a:chOff x="0" y="5095874"/>
            <a:chExt cx="9144000" cy="1762126"/>
          </a:xfrm>
        </p:grpSpPr>
        <p:pic>
          <p:nvPicPr>
            <p:cNvPr id="2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F16BC07A-746F-EE7E-D75E-943BBA24CBDC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6868"/>
            <a:stretch/>
          </p:blipFill>
          <p:spPr bwMode="auto">
            <a:xfrm>
              <a:off x="5295900" y="5095874"/>
              <a:ext cx="3848100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70D4ECE7-CC7C-EDFE-AA5D-001B0A7B1027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>
              <a:off x="2114550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0C823EC4-ABD3-A687-B530-002F1824165A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 flipH="1">
              <a:off x="3705225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97B0A6F0-71B0-9148-77AB-44563FE2A2AF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23" r="58663" b="26868"/>
            <a:stretch/>
          </p:blipFill>
          <p:spPr bwMode="auto">
            <a:xfrm>
              <a:off x="0" y="5095875"/>
              <a:ext cx="5238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1EE71CAE-C50A-73A6-7120-9CED5CDB6EBF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 flipH="1">
              <a:off x="523875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727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Partangiangan Passion ??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/>
          <p:nvPr/>
        </p:nvSpPr>
        <p:spPr>
          <a:xfrm>
            <a:off x="523873" y="58990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HKBP Ressort Jatinegara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9081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4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footage-stormy-sky-moving-clouds 4k">
            <a:hlinkClick r:id="" action="ppaction://media"/>
            <a:extLst>
              <a:ext uri="{FF2B5EF4-FFF2-40B4-BE49-F238E27FC236}">
                <a16:creationId xmlns:a16="http://schemas.microsoft.com/office/drawing/2014/main" id="{E9E69C13-7326-C0E3-9752-32345C6C80D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2500" r="12500"/>
          <a:stretch/>
        </p:blipFill>
        <p:spPr>
          <a:xfrm>
            <a:off x="0" y="0"/>
            <a:ext cx="9143998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76000">
                <a:schemeClr val="bg1">
                  <a:alpha val="92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Sude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FAF6609-8D71-F6A4-A77E-5A0653BB212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0" y="5114924"/>
            <a:ext cx="9144000" cy="1762126"/>
            <a:chOff x="0" y="5095874"/>
            <a:chExt cx="9144000" cy="1762126"/>
          </a:xfrm>
        </p:grpSpPr>
        <p:pic>
          <p:nvPicPr>
            <p:cNvPr id="2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F16BC07A-746F-EE7E-D75E-943BBA24CBDC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6868"/>
            <a:stretch/>
          </p:blipFill>
          <p:spPr bwMode="auto">
            <a:xfrm>
              <a:off x="5295900" y="5095874"/>
              <a:ext cx="3848100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70D4ECE7-CC7C-EDFE-AA5D-001B0A7B1027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>
              <a:off x="2114550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0C823EC4-ABD3-A687-B530-002F1824165A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 flipH="1">
              <a:off x="3705225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97B0A6F0-71B0-9148-77AB-44563FE2A2AF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23" r="58663" b="26868"/>
            <a:stretch/>
          </p:blipFill>
          <p:spPr bwMode="auto">
            <a:xfrm>
              <a:off x="0" y="5095875"/>
              <a:ext cx="5238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1EE71CAE-C50A-73A6-7120-9CED5CDB6EBF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 flipH="1">
              <a:off x="523875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727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Partangiangan Passion ??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/>
          <p:nvPr/>
        </p:nvSpPr>
        <p:spPr>
          <a:xfrm>
            <a:off x="523873" y="58990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HKBP Ressort Jatinegara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7365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4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ootage-stormy-sky-moving-clouds 4k">
            <a:hlinkClick r:id="" action="ppaction://media"/>
            <a:extLst>
              <a:ext uri="{FF2B5EF4-FFF2-40B4-BE49-F238E27FC236}">
                <a16:creationId xmlns:a16="http://schemas.microsoft.com/office/drawing/2014/main" id="{85997641-F7A7-BA9D-B435-63B3AA5AC654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500" r="12500"/>
          <a:stretch/>
        </p:blipFill>
        <p:spPr>
          <a:xfrm>
            <a:off x="0" y="0"/>
            <a:ext cx="9143998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47000">
                <a:schemeClr val="bg1">
                  <a:alpha val="96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1664553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(Goar Ni Koor)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14399" y="2457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Ende Pujipujian sian Punguan Koor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1197969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11" name="Picture 4" descr="Download Cross, Silhouette, Religion. Royalty-Free Vector Graphic - Pixabay">
            <a:extLst>
              <a:ext uri="{FF2B5EF4-FFF2-40B4-BE49-F238E27FC236}">
                <a16:creationId xmlns:a16="http://schemas.microsoft.com/office/drawing/2014/main" id="{BBFCDE7E-658D-3FD2-AF44-6B2CB8C47D3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868"/>
          <a:stretch/>
        </p:blipFill>
        <p:spPr bwMode="auto">
          <a:xfrm>
            <a:off x="0" y="3533456"/>
            <a:ext cx="9144000" cy="3343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5407945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4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ootage-stormy-sky-moving-clouds 4k">
            <a:hlinkClick r:id="" action="ppaction://media"/>
            <a:extLst>
              <a:ext uri="{FF2B5EF4-FFF2-40B4-BE49-F238E27FC236}">
                <a16:creationId xmlns:a16="http://schemas.microsoft.com/office/drawing/2014/main" id="{85997641-F7A7-BA9D-B435-63B3AA5AC654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500" r="12500"/>
          <a:stretch/>
        </p:blipFill>
        <p:spPr>
          <a:xfrm>
            <a:off x="0" y="0"/>
            <a:ext cx="9143998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47000">
                <a:schemeClr val="bg1">
                  <a:alpha val="96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1664553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Ende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14399" y="2457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1197969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1028" name="Picture 4" descr="Download Cross, Silhouette, Religion. Royalty-Free Vector Graphic - Pixabay">
            <a:extLst>
              <a:ext uri="{FF2B5EF4-FFF2-40B4-BE49-F238E27FC236}">
                <a16:creationId xmlns:a16="http://schemas.microsoft.com/office/drawing/2014/main" id="{199DCBFA-6B1B-1F4F-A21D-370CF81AE1F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868"/>
          <a:stretch/>
        </p:blipFill>
        <p:spPr bwMode="auto">
          <a:xfrm>
            <a:off x="0" y="3533456"/>
            <a:ext cx="9144000" cy="3343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0248937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4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footage-stormy-sky-moving-clouds 4k">
            <a:hlinkClick r:id="" action="ppaction://media"/>
            <a:extLst>
              <a:ext uri="{FF2B5EF4-FFF2-40B4-BE49-F238E27FC236}">
                <a16:creationId xmlns:a16="http://schemas.microsoft.com/office/drawing/2014/main" id="{E9E69C13-7326-C0E3-9752-32345C6C80D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0" y="0"/>
            <a:ext cx="9143998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76000">
                <a:schemeClr val="bg1">
                  <a:alpha val="92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?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FAF6609-8D71-F6A4-A77E-5A0653BB212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0" y="5114924"/>
            <a:ext cx="9144000" cy="1762126"/>
            <a:chOff x="0" y="5095874"/>
            <a:chExt cx="9144000" cy="1762126"/>
          </a:xfrm>
        </p:grpSpPr>
        <p:pic>
          <p:nvPicPr>
            <p:cNvPr id="2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F16BC07A-746F-EE7E-D75E-943BBA24CBDC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6868"/>
            <a:stretch/>
          </p:blipFill>
          <p:spPr bwMode="auto">
            <a:xfrm>
              <a:off x="5295900" y="5095874"/>
              <a:ext cx="3848100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70D4ECE7-CC7C-EDFE-AA5D-001B0A7B1027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>
              <a:off x="2114550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0C823EC4-ABD3-A687-B530-002F1824165A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 flipH="1">
              <a:off x="3705225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97B0A6F0-71B0-9148-77AB-44563FE2A2AF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23" r="58663" b="26868"/>
            <a:stretch/>
          </p:blipFill>
          <p:spPr bwMode="auto">
            <a:xfrm>
              <a:off x="0" y="5095875"/>
              <a:ext cx="5238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1EE71CAE-C50A-73A6-7120-9CED5CDB6EBF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 flipH="1">
              <a:off x="523875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727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Ende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/>
          <p:nvPr/>
        </p:nvSpPr>
        <p:spPr>
          <a:xfrm>
            <a:off x="523873" y="58990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8205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4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footage-stormy-sky-moving-clouds 4k">
            <a:hlinkClick r:id="" action="ppaction://media"/>
            <a:extLst>
              <a:ext uri="{FF2B5EF4-FFF2-40B4-BE49-F238E27FC236}">
                <a16:creationId xmlns:a16="http://schemas.microsoft.com/office/drawing/2014/main" id="{E9E69C13-7326-C0E3-9752-32345C6C80D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0" y="0"/>
            <a:ext cx="9143998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76000">
                <a:schemeClr val="bg1">
                  <a:alpha val="92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062069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Uluan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FAF6609-8D71-F6A4-A77E-5A0653BB212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0" y="5114924"/>
            <a:ext cx="9144000" cy="1762126"/>
            <a:chOff x="0" y="5095874"/>
            <a:chExt cx="9144000" cy="1762126"/>
          </a:xfrm>
        </p:grpSpPr>
        <p:pic>
          <p:nvPicPr>
            <p:cNvPr id="2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F16BC07A-746F-EE7E-D75E-943BBA24CBDC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6868"/>
            <a:stretch/>
          </p:blipFill>
          <p:spPr bwMode="auto">
            <a:xfrm>
              <a:off x="5295900" y="5095874"/>
              <a:ext cx="3848100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70D4ECE7-CC7C-EDFE-AA5D-001B0A7B1027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>
              <a:off x="2114550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0C823EC4-ABD3-A687-B530-002F1824165A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 flipH="1">
              <a:off x="3705225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97B0A6F0-71B0-9148-77AB-44563FE2A2AF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23" r="58663" b="26868"/>
            <a:stretch/>
          </p:blipFill>
          <p:spPr bwMode="auto">
            <a:xfrm>
              <a:off x="0" y="5095875"/>
              <a:ext cx="5238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1EE71CAE-C50A-73A6-7120-9CED5CDB6EBF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 flipH="1">
              <a:off x="523875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727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Partangiangan Passion ??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58990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HKBP Ressort Jatinegara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9174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4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footage-stormy-sky-moving-clouds 4k">
            <a:hlinkClick r:id="" action="ppaction://media"/>
            <a:extLst>
              <a:ext uri="{FF2B5EF4-FFF2-40B4-BE49-F238E27FC236}">
                <a16:creationId xmlns:a16="http://schemas.microsoft.com/office/drawing/2014/main" id="{E9E69C13-7326-C0E3-9752-32345C6C80D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12500" r="12500"/>
          <a:stretch/>
        </p:blipFill>
        <p:spPr>
          <a:xfrm>
            <a:off x="0" y="0"/>
            <a:ext cx="9143998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76000">
                <a:schemeClr val="bg1">
                  <a:alpha val="92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Huria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FAF6609-8D71-F6A4-A77E-5A0653BB212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0" y="5114924"/>
            <a:ext cx="9144000" cy="1762126"/>
            <a:chOff x="0" y="5095874"/>
            <a:chExt cx="9144000" cy="1762126"/>
          </a:xfrm>
        </p:grpSpPr>
        <p:pic>
          <p:nvPicPr>
            <p:cNvPr id="2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F16BC07A-746F-EE7E-D75E-943BBA24CBDC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6868"/>
            <a:stretch/>
          </p:blipFill>
          <p:spPr bwMode="auto">
            <a:xfrm>
              <a:off x="5295900" y="5095874"/>
              <a:ext cx="3848100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70D4ECE7-CC7C-EDFE-AA5D-001B0A7B1027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>
              <a:off x="2114550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0C823EC4-ABD3-A687-B530-002F1824165A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 flipH="1">
              <a:off x="3705225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97B0A6F0-71B0-9148-77AB-44563FE2A2AF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23" r="58663" b="26868"/>
            <a:stretch/>
          </p:blipFill>
          <p:spPr bwMode="auto">
            <a:xfrm>
              <a:off x="0" y="5095875"/>
              <a:ext cx="5238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1EE71CAE-C50A-73A6-7120-9CED5CDB6EBF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 flipH="1">
              <a:off x="523875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727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Partangiangan Passion ??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/>
          <p:nvPr/>
        </p:nvSpPr>
        <p:spPr>
          <a:xfrm>
            <a:off x="523873" y="58990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HKBP Ressort Jatinegara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4712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4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footage-stormy-sky-moving-clouds 4k">
            <a:hlinkClick r:id="" action="ppaction://media"/>
            <a:extLst>
              <a:ext uri="{FF2B5EF4-FFF2-40B4-BE49-F238E27FC236}">
                <a16:creationId xmlns:a16="http://schemas.microsoft.com/office/drawing/2014/main" id="{E9E69C13-7326-C0E3-9752-32345C6C80D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2500" r="12500"/>
          <a:stretch/>
        </p:blipFill>
        <p:spPr>
          <a:xfrm>
            <a:off x="0" y="0"/>
            <a:ext cx="9143998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76000">
                <a:schemeClr val="bg1">
                  <a:alpha val="92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Sude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FAF6609-8D71-F6A4-A77E-5A0653BB212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0" y="5114924"/>
            <a:ext cx="9144000" cy="1762126"/>
            <a:chOff x="0" y="5095874"/>
            <a:chExt cx="9144000" cy="1762126"/>
          </a:xfrm>
        </p:grpSpPr>
        <p:pic>
          <p:nvPicPr>
            <p:cNvPr id="2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F16BC07A-746F-EE7E-D75E-943BBA24CBDC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6868"/>
            <a:stretch/>
          </p:blipFill>
          <p:spPr bwMode="auto">
            <a:xfrm>
              <a:off x="5295900" y="5095874"/>
              <a:ext cx="3848100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70D4ECE7-CC7C-EDFE-AA5D-001B0A7B1027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>
              <a:off x="2114550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0C823EC4-ABD3-A687-B530-002F1824165A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 flipH="1">
              <a:off x="3705225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97B0A6F0-71B0-9148-77AB-44563FE2A2AF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23" r="58663" b="26868"/>
            <a:stretch/>
          </p:blipFill>
          <p:spPr bwMode="auto">
            <a:xfrm>
              <a:off x="0" y="5095875"/>
              <a:ext cx="5238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1EE71CAE-C50A-73A6-7120-9CED5CDB6EBF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 flipH="1">
              <a:off x="523875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727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Partangiangan Passion ??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/>
          <p:nvPr/>
        </p:nvSpPr>
        <p:spPr>
          <a:xfrm>
            <a:off x="523873" y="58990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HKBP Ressort Jatinegara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6244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4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ootage-stormy-sky-moving-clouds 4k">
            <a:hlinkClick r:id="" action="ppaction://media"/>
            <a:extLst>
              <a:ext uri="{FF2B5EF4-FFF2-40B4-BE49-F238E27FC236}">
                <a16:creationId xmlns:a16="http://schemas.microsoft.com/office/drawing/2014/main" id="{85997641-F7A7-BA9D-B435-63B3AA5AC654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500" r="12500"/>
          <a:stretch/>
        </p:blipFill>
        <p:spPr>
          <a:xfrm>
            <a:off x="0" y="0"/>
            <a:ext cx="9143998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47000">
                <a:schemeClr val="bg1">
                  <a:alpha val="96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1664553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(Goar Ni Koor)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14399" y="2457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Ende Pujipujian sian Punguan Koor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1197969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11" name="Picture 4" descr="Download Cross, Silhouette, Religion. Royalty-Free Vector Graphic - Pixabay">
            <a:extLst>
              <a:ext uri="{FF2B5EF4-FFF2-40B4-BE49-F238E27FC236}">
                <a16:creationId xmlns:a16="http://schemas.microsoft.com/office/drawing/2014/main" id="{BBFCDE7E-658D-3FD2-AF44-6B2CB8C47D3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868"/>
          <a:stretch/>
        </p:blipFill>
        <p:spPr bwMode="auto">
          <a:xfrm>
            <a:off x="0" y="3533456"/>
            <a:ext cx="9144000" cy="3343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0073490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4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ootage-stormy-sky-moving-clouds 4k">
            <a:hlinkClick r:id="" action="ppaction://media"/>
            <a:extLst>
              <a:ext uri="{FF2B5EF4-FFF2-40B4-BE49-F238E27FC236}">
                <a16:creationId xmlns:a16="http://schemas.microsoft.com/office/drawing/2014/main" id="{85997641-F7A7-BA9D-B435-63B3AA5AC654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500" r="12500"/>
          <a:stretch/>
        </p:blipFill>
        <p:spPr>
          <a:xfrm>
            <a:off x="0" y="0"/>
            <a:ext cx="9143998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47000">
                <a:schemeClr val="bg1">
                  <a:alpha val="96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1664553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Ende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14399" y="2457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1197969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1028" name="Picture 4" descr="Download Cross, Silhouette, Religion. Royalty-Free Vector Graphic - Pixabay">
            <a:extLst>
              <a:ext uri="{FF2B5EF4-FFF2-40B4-BE49-F238E27FC236}">
                <a16:creationId xmlns:a16="http://schemas.microsoft.com/office/drawing/2014/main" id="{199DCBFA-6B1B-1F4F-A21D-370CF81AE1F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868"/>
          <a:stretch/>
        </p:blipFill>
        <p:spPr bwMode="auto">
          <a:xfrm>
            <a:off x="0" y="3533456"/>
            <a:ext cx="9144000" cy="3343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5934066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4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footage-stormy-sky-moving-clouds 4k">
            <a:hlinkClick r:id="" action="ppaction://media"/>
            <a:extLst>
              <a:ext uri="{FF2B5EF4-FFF2-40B4-BE49-F238E27FC236}">
                <a16:creationId xmlns:a16="http://schemas.microsoft.com/office/drawing/2014/main" id="{E9E69C13-7326-C0E3-9752-32345C6C80D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0" y="0"/>
            <a:ext cx="9143998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76000">
                <a:schemeClr val="bg1">
                  <a:alpha val="92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?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FAF6609-8D71-F6A4-A77E-5A0653BB212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0" y="5114924"/>
            <a:ext cx="9144000" cy="1762126"/>
            <a:chOff x="0" y="5095874"/>
            <a:chExt cx="9144000" cy="1762126"/>
          </a:xfrm>
        </p:grpSpPr>
        <p:pic>
          <p:nvPicPr>
            <p:cNvPr id="2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F16BC07A-746F-EE7E-D75E-943BBA24CBDC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6868"/>
            <a:stretch/>
          </p:blipFill>
          <p:spPr bwMode="auto">
            <a:xfrm>
              <a:off x="5295900" y="5095874"/>
              <a:ext cx="3848100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70D4ECE7-CC7C-EDFE-AA5D-001B0A7B1027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>
              <a:off x="2114550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0C823EC4-ABD3-A687-B530-002F1824165A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 flipH="1">
              <a:off x="3705225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97B0A6F0-71B0-9148-77AB-44563FE2A2AF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23" r="58663" b="26868"/>
            <a:stretch/>
          </p:blipFill>
          <p:spPr bwMode="auto">
            <a:xfrm>
              <a:off x="0" y="5095875"/>
              <a:ext cx="5238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1EE71CAE-C50A-73A6-7120-9CED5CDB6EBF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 flipH="1">
              <a:off x="523875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727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Ende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/>
          <p:nvPr/>
        </p:nvSpPr>
        <p:spPr>
          <a:xfrm>
            <a:off x="523873" y="58990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7983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4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footage-stormy-sky-moving-clouds 4k">
            <a:hlinkClick r:id="" action="ppaction://media"/>
            <a:extLst>
              <a:ext uri="{FF2B5EF4-FFF2-40B4-BE49-F238E27FC236}">
                <a16:creationId xmlns:a16="http://schemas.microsoft.com/office/drawing/2014/main" id="{E9E69C13-7326-C0E3-9752-32345C6C80D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0" y="0"/>
            <a:ext cx="9143998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76000">
                <a:schemeClr val="bg1">
                  <a:alpha val="92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062069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Uluan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FAF6609-8D71-F6A4-A77E-5A0653BB212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0" y="5114924"/>
            <a:ext cx="9144000" cy="1762126"/>
            <a:chOff x="0" y="5095874"/>
            <a:chExt cx="9144000" cy="1762126"/>
          </a:xfrm>
        </p:grpSpPr>
        <p:pic>
          <p:nvPicPr>
            <p:cNvPr id="2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F16BC07A-746F-EE7E-D75E-943BBA24CBDC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6868"/>
            <a:stretch/>
          </p:blipFill>
          <p:spPr bwMode="auto">
            <a:xfrm>
              <a:off x="5295900" y="5095874"/>
              <a:ext cx="3848100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70D4ECE7-CC7C-EDFE-AA5D-001B0A7B1027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>
              <a:off x="2114550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0C823EC4-ABD3-A687-B530-002F1824165A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 flipH="1">
              <a:off x="3705225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97B0A6F0-71B0-9148-77AB-44563FE2A2AF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23" r="58663" b="26868"/>
            <a:stretch/>
          </p:blipFill>
          <p:spPr bwMode="auto">
            <a:xfrm>
              <a:off x="0" y="5095875"/>
              <a:ext cx="5238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1EE71CAE-C50A-73A6-7120-9CED5CDB6EBF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 flipH="1">
              <a:off x="523875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727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Partangiangan Passion ??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58990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HKBP Ressort Jatinegara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0434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4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footage-stormy-sky-moving-clouds 4k">
            <a:hlinkClick r:id="" action="ppaction://media"/>
            <a:extLst>
              <a:ext uri="{FF2B5EF4-FFF2-40B4-BE49-F238E27FC236}">
                <a16:creationId xmlns:a16="http://schemas.microsoft.com/office/drawing/2014/main" id="{E9E69C13-7326-C0E3-9752-32345C6C80D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12500" r="12500"/>
          <a:stretch/>
        </p:blipFill>
        <p:spPr>
          <a:xfrm>
            <a:off x="0" y="0"/>
            <a:ext cx="9143998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76000">
                <a:schemeClr val="bg1">
                  <a:alpha val="92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Huria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FAF6609-8D71-F6A4-A77E-5A0653BB212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0" y="5114924"/>
            <a:ext cx="9144000" cy="1762126"/>
            <a:chOff x="0" y="5095874"/>
            <a:chExt cx="9144000" cy="1762126"/>
          </a:xfrm>
        </p:grpSpPr>
        <p:pic>
          <p:nvPicPr>
            <p:cNvPr id="2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F16BC07A-746F-EE7E-D75E-943BBA24CBDC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6868"/>
            <a:stretch/>
          </p:blipFill>
          <p:spPr bwMode="auto">
            <a:xfrm>
              <a:off x="5295900" y="5095874"/>
              <a:ext cx="3848100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70D4ECE7-CC7C-EDFE-AA5D-001B0A7B1027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>
              <a:off x="2114550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0C823EC4-ABD3-A687-B530-002F1824165A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 flipH="1">
              <a:off x="3705225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97B0A6F0-71B0-9148-77AB-44563FE2A2AF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23" r="58663" b="26868"/>
            <a:stretch/>
          </p:blipFill>
          <p:spPr bwMode="auto">
            <a:xfrm>
              <a:off x="0" y="5095875"/>
              <a:ext cx="5238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1EE71CAE-C50A-73A6-7120-9CED5CDB6EBF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 flipH="1">
              <a:off x="523875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727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Partangiangan Passion ??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/>
          <p:nvPr/>
        </p:nvSpPr>
        <p:spPr>
          <a:xfrm>
            <a:off x="523873" y="58990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HKBP Ressort Jatinegara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5153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4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footage-stormy-sky-moving-clouds 4k">
            <a:hlinkClick r:id="" action="ppaction://media"/>
            <a:extLst>
              <a:ext uri="{FF2B5EF4-FFF2-40B4-BE49-F238E27FC236}">
                <a16:creationId xmlns:a16="http://schemas.microsoft.com/office/drawing/2014/main" id="{E9E69C13-7326-C0E3-9752-32345C6C80D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2500" r="12500"/>
          <a:stretch/>
        </p:blipFill>
        <p:spPr>
          <a:xfrm>
            <a:off x="0" y="0"/>
            <a:ext cx="9143998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76000">
                <a:schemeClr val="bg1">
                  <a:alpha val="92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Sude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FAF6609-8D71-F6A4-A77E-5A0653BB212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0" y="5114924"/>
            <a:ext cx="9144000" cy="1762126"/>
            <a:chOff x="0" y="5095874"/>
            <a:chExt cx="9144000" cy="1762126"/>
          </a:xfrm>
        </p:grpSpPr>
        <p:pic>
          <p:nvPicPr>
            <p:cNvPr id="2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F16BC07A-746F-EE7E-D75E-943BBA24CBDC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6868"/>
            <a:stretch/>
          </p:blipFill>
          <p:spPr bwMode="auto">
            <a:xfrm>
              <a:off x="5295900" y="5095874"/>
              <a:ext cx="3848100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70D4ECE7-CC7C-EDFE-AA5D-001B0A7B1027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>
              <a:off x="2114550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0C823EC4-ABD3-A687-B530-002F1824165A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 flipH="1">
              <a:off x="3705225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97B0A6F0-71B0-9148-77AB-44563FE2A2AF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23" r="58663" b="26868"/>
            <a:stretch/>
          </p:blipFill>
          <p:spPr bwMode="auto">
            <a:xfrm>
              <a:off x="0" y="5095875"/>
              <a:ext cx="5238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1EE71CAE-C50A-73A6-7120-9CED5CDB6EBF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 flipH="1">
              <a:off x="523875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727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Partangiangan Passion ??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/>
          <p:nvPr/>
        </p:nvSpPr>
        <p:spPr>
          <a:xfrm>
            <a:off x="523873" y="58990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HKBP Ressort Jatinegara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7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4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ootage-stormy-sky-moving-clouds 4k">
            <a:hlinkClick r:id="" action="ppaction://media"/>
            <a:extLst>
              <a:ext uri="{FF2B5EF4-FFF2-40B4-BE49-F238E27FC236}">
                <a16:creationId xmlns:a16="http://schemas.microsoft.com/office/drawing/2014/main" id="{85997641-F7A7-BA9D-B435-63B3AA5AC654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500" r="12500"/>
          <a:stretch/>
        </p:blipFill>
        <p:spPr>
          <a:xfrm>
            <a:off x="0" y="0"/>
            <a:ext cx="9143998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47000">
                <a:schemeClr val="bg1">
                  <a:alpha val="96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1664553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(Goar Ni Koor)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14399" y="2457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Ende Pujipujian sian Punguan Koor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1197969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11" name="Picture 4" descr="Download Cross, Silhouette, Religion. Royalty-Free Vector Graphic - Pixabay">
            <a:extLst>
              <a:ext uri="{FF2B5EF4-FFF2-40B4-BE49-F238E27FC236}">
                <a16:creationId xmlns:a16="http://schemas.microsoft.com/office/drawing/2014/main" id="{BBFCDE7E-658D-3FD2-AF44-6B2CB8C47D3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868"/>
          <a:stretch/>
        </p:blipFill>
        <p:spPr bwMode="auto">
          <a:xfrm>
            <a:off x="0" y="3533456"/>
            <a:ext cx="9144000" cy="3343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4843764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4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ootage-stormy-sky-moving-clouds 4k">
            <a:hlinkClick r:id="" action="ppaction://media"/>
            <a:extLst>
              <a:ext uri="{FF2B5EF4-FFF2-40B4-BE49-F238E27FC236}">
                <a16:creationId xmlns:a16="http://schemas.microsoft.com/office/drawing/2014/main" id="{85997641-F7A7-BA9D-B435-63B3AA5AC654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500" r="12500"/>
          <a:stretch/>
        </p:blipFill>
        <p:spPr>
          <a:xfrm>
            <a:off x="0" y="0"/>
            <a:ext cx="9143998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47000">
                <a:schemeClr val="bg1">
                  <a:alpha val="96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1664553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Ende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14399" y="2457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1197969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1028" name="Picture 4" descr="Download Cross, Silhouette, Religion. Royalty-Free Vector Graphic - Pixabay">
            <a:extLst>
              <a:ext uri="{FF2B5EF4-FFF2-40B4-BE49-F238E27FC236}">
                <a16:creationId xmlns:a16="http://schemas.microsoft.com/office/drawing/2014/main" id="{199DCBFA-6B1B-1F4F-A21D-370CF81AE1F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868"/>
          <a:stretch/>
        </p:blipFill>
        <p:spPr bwMode="auto">
          <a:xfrm>
            <a:off x="0" y="3533456"/>
            <a:ext cx="9144000" cy="3343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3063640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4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footage-stormy-sky-moving-clouds 4k">
            <a:hlinkClick r:id="" action="ppaction://media"/>
            <a:extLst>
              <a:ext uri="{FF2B5EF4-FFF2-40B4-BE49-F238E27FC236}">
                <a16:creationId xmlns:a16="http://schemas.microsoft.com/office/drawing/2014/main" id="{E9E69C13-7326-C0E3-9752-32345C6C80D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0" y="0"/>
            <a:ext cx="9143998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76000">
                <a:schemeClr val="bg1">
                  <a:alpha val="92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?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FAF6609-8D71-F6A4-A77E-5A0653BB212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0" y="5114924"/>
            <a:ext cx="9144000" cy="1762126"/>
            <a:chOff x="0" y="5095874"/>
            <a:chExt cx="9144000" cy="1762126"/>
          </a:xfrm>
        </p:grpSpPr>
        <p:pic>
          <p:nvPicPr>
            <p:cNvPr id="2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F16BC07A-746F-EE7E-D75E-943BBA24CBDC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6868"/>
            <a:stretch/>
          </p:blipFill>
          <p:spPr bwMode="auto">
            <a:xfrm>
              <a:off x="5295900" y="5095874"/>
              <a:ext cx="3848100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70D4ECE7-CC7C-EDFE-AA5D-001B0A7B1027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>
              <a:off x="2114550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0C823EC4-ABD3-A687-B530-002F1824165A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 flipH="1">
              <a:off x="3705225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97B0A6F0-71B0-9148-77AB-44563FE2A2AF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23" r="58663" b="26868"/>
            <a:stretch/>
          </p:blipFill>
          <p:spPr bwMode="auto">
            <a:xfrm>
              <a:off x="0" y="5095875"/>
              <a:ext cx="5238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1EE71CAE-C50A-73A6-7120-9CED5CDB6EBF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 flipH="1">
              <a:off x="523875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727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Ende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/>
          <p:nvPr/>
        </p:nvSpPr>
        <p:spPr>
          <a:xfrm>
            <a:off x="523873" y="58990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3590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4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footage-stormy-sky-moving-clouds 4k">
            <a:hlinkClick r:id="" action="ppaction://media"/>
            <a:extLst>
              <a:ext uri="{FF2B5EF4-FFF2-40B4-BE49-F238E27FC236}">
                <a16:creationId xmlns:a16="http://schemas.microsoft.com/office/drawing/2014/main" id="{E9E69C13-7326-C0E3-9752-32345C6C80D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0" y="0"/>
            <a:ext cx="9143998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76000">
                <a:schemeClr val="bg1">
                  <a:alpha val="92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062069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Uluan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FAF6609-8D71-F6A4-A77E-5A0653BB212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0" y="5114924"/>
            <a:ext cx="9144000" cy="1762126"/>
            <a:chOff x="0" y="5095874"/>
            <a:chExt cx="9144000" cy="1762126"/>
          </a:xfrm>
        </p:grpSpPr>
        <p:pic>
          <p:nvPicPr>
            <p:cNvPr id="2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F16BC07A-746F-EE7E-D75E-943BBA24CBDC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6868"/>
            <a:stretch/>
          </p:blipFill>
          <p:spPr bwMode="auto">
            <a:xfrm>
              <a:off x="5295900" y="5095874"/>
              <a:ext cx="3848100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70D4ECE7-CC7C-EDFE-AA5D-001B0A7B1027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>
              <a:off x="2114550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0C823EC4-ABD3-A687-B530-002F1824165A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 flipH="1">
              <a:off x="3705225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97B0A6F0-71B0-9148-77AB-44563FE2A2AF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23" r="58663" b="26868"/>
            <a:stretch/>
          </p:blipFill>
          <p:spPr bwMode="auto">
            <a:xfrm>
              <a:off x="0" y="5095875"/>
              <a:ext cx="5238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1EE71CAE-C50A-73A6-7120-9CED5CDB6EBF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 flipH="1">
              <a:off x="523875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727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Partangiangan Passion ??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58990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HKBP Ressort Jatinegara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2026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4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footage-stormy-sky-moving-clouds 4k">
            <a:hlinkClick r:id="" action="ppaction://media"/>
            <a:extLst>
              <a:ext uri="{FF2B5EF4-FFF2-40B4-BE49-F238E27FC236}">
                <a16:creationId xmlns:a16="http://schemas.microsoft.com/office/drawing/2014/main" id="{E9E69C13-7326-C0E3-9752-32345C6C80D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12500" r="12500"/>
          <a:stretch/>
        </p:blipFill>
        <p:spPr>
          <a:xfrm>
            <a:off x="0" y="0"/>
            <a:ext cx="9143998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76000">
                <a:schemeClr val="bg1">
                  <a:alpha val="92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Huria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FAF6609-8D71-F6A4-A77E-5A0653BB212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0" y="5114924"/>
            <a:ext cx="9144000" cy="1762126"/>
            <a:chOff x="0" y="5095874"/>
            <a:chExt cx="9144000" cy="1762126"/>
          </a:xfrm>
        </p:grpSpPr>
        <p:pic>
          <p:nvPicPr>
            <p:cNvPr id="2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F16BC07A-746F-EE7E-D75E-943BBA24CBDC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6868"/>
            <a:stretch/>
          </p:blipFill>
          <p:spPr bwMode="auto">
            <a:xfrm>
              <a:off x="5295900" y="5095874"/>
              <a:ext cx="3848100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70D4ECE7-CC7C-EDFE-AA5D-001B0A7B1027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>
              <a:off x="2114550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0C823EC4-ABD3-A687-B530-002F1824165A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 flipH="1">
              <a:off x="3705225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97B0A6F0-71B0-9148-77AB-44563FE2A2AF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23" r="58663" b="26868"/>
            <a:stretch/>
          </p:blipFill>
          <p:spPr bwMode="auto">
            <a:xfrm>
              <a:off x="0" y="5095875"/>
              <a:ext cx="5238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1EE71CAE-C50A-73A6-7120-9CED5CDB6EBF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 flipH="1">
              <a:off x="523875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727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Partangiangan Passion ??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/>
          <p:nvPr/>
        </p:nvSpPr>
        <p:spPr>
          <a:xfrm>
            <a:off x="523873" y="58990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HKBP Ressort Jatinegara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8500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4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footage-stormy-sky-moving-clouds 4k">
            <a:hlinkClick r:id="" action="ppaction://media"/>
            <a:extLst>
              <a:ext uri="{FF2B5EF4-FFF2-40B4-BE49-F238E27FC236}">
                <a16:creationId xmlns:a16="http://schemas.microsoft.com/office/drawing/2014/main" id="{E9E69C13-7326-C0E3-9752-32345C6C80D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2500" r="12500"/>
          <a:stretch/>
        </p:blipFill>
        <p:spPr>
          <a:xfrm>
            <a:off x="0" y="0"/>
            <a:ext cx="9143998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76000">
                <a:schemeClr val="bg1">
                  <a:alpha val="92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Sude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FAF6609-8D71-F6A4-A77E-5A0653BB212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0" y="5114924"/>
            <a:ext cx="9144000" cy="1762126"/>
            <a:chOff x="0" y="5095874"/>
            <a:chExt cx="9144000" cy="1762126"/>
          </a:xfrm>
        </p:grpSpPr>
        <p:pic>
          <p:nvPicPr>
            <p:cNvPr id="2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F16BC07A-746F-EE7E-D75E-943BBA24CBDC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6868"/>
            <a:stretch/>
          </p:blipFill>
          <p:spPr bwMode="auto">
            <a:xfrm>
              <a:off x="5295900" y="5095874"/>
              <a:ext cx="3848100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70D4ECE7-CC7C-EDFE-AA5D-001B0A7B1027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>
              <a:off x="2114550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0C823EC4-ABD3-A687-B530-002F1824165A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 flipH="1">
              <a:off x="3705225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97B0A6F0-71B0-9148-77AB-44563FE2A2AF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23" r="58663" b="26868"/>
            <a:stretch/>
          </p:blipFill>
          <p:spPr bwMode="auto">
            <a:xfrm>
              <a:off x="0" y="5095875"/>
              <a:ext cx="5238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1EE71CAE-C50A-73A6-7120-9CED5CDB6EBF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 flipH="1">
              <a:off x="523875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727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Partangiangan Passion ??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/>
          <p:nvPr/>
        </p:nvSpPr>
        <p:spPr>
          <a:xfrm>
            <a:off x="523873" y="58990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HKBP Ressort Jatinegara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9529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4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ootage-stormy-sky-moving-clouds 4k">
            <a:hlinkClick r:id="" action="ppaction://media"/>
            <a:extLst>
              <a:ext uri="{FF2B5EF4-FFF2-40B4-BE49-F238E27FC236}">
                <a16:creationId xmlns:a16="http://schemas.microsoft.com/office/drawing/2014/main" id="{85997641-F7A7-BA9D-B435-63B3AA5AC654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500" r="12500"/>
          <a:stretch/>
        </p:blipFill>
        <p:spPr>
          <a:xfrm>
            <a:off x="0" y="0"/>
            <a:ext cx="9143998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47000">
                <a:schemeClr val="bg1">
                  <a:alpha val="96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1664553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(Goar Ni Koor)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14399" y="2457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Ende Pujipujian sian Punguan Koor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1197969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11" name="Picture 4" descr="Download Cross, Silhouette, Religion. Royalty-Free Vector Graphic - Pixabay">
            <a:extLst>
              <a:ext uri="{FF2B5EF4-FFF2-40B4-BE49-F238E27FC236}">
                <a16:creationId xmlns:a16="http://schemas.microsoft.com/office/drawing/2014/main" id="{BBFCDE7E-658D-3FD2-AF44-6B2CB8C47D3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868"/>
          <a:stretch/>
        </p:blipFill>
        <p:spPr bwMode="auto">
          <a:xfrm>
            <a:off x="0" y="3533456"/>
            <a:ext cx="9144000" cy="3343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7651607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4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ootage-stormy-sky-moving-clouds 4k">
            <a:hlinkClick r:id="" action="ppaction://media"/>
            <a:extLst>
              <a:ext uri="{FF2B5EF4-FFF2-40B4-BE49-F238E27FC236}">
                <a16:creationId xmlns:a16="http://schemas.microsoft.com/office/drawing/2014/main" id="{85997641-F7A7-BA9D-B435-63B3AA5AC654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500" r="12500"/>
          <a:stretch/>
        </p:blipFill>
        <p:spPr>
          <a:xfrm>
            <a:off x="0" y="0"/>
            <a:ext cx="9143998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47000">
                <a:schemeClr val="bg1">
                  <a:alpha val="96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1664553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Ende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14399" y="2457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1197969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1028" name="Picture 4" descr="Download Cross, Silhouette, Religion. Royalty-Free Vector Graphic - Pixabay">
            <a:extLst>
              <a:ext uri="{FF2B5EF4-FFF2-40B4-BE49-F238E27FC236}">
                <a16:creationId xmlns:a16="http://schemas.microsoft.com/office/drawing/2014/main" id="{199DCBFA-6B1B-1F4F-A21D-370CF81AE1F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868"/>
          <a:stretch/>
        </p:blipFill>
        <p:spPr bwMode="auto">
          <a:xfrm>
            <a:off x="0" y="3533456"/>
            <a:ext cx="9144000" cy="3343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2476204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4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footage-stormy-sky-moving-clouds 4k">
            <a:hlinkClick r:id="" action="ppaction://media"/>
            <a:extLst>
              <a:ext uri="{FF2B5EF4-FFF2-40B4-BE49-F238E27FC236}">
                <a16:creationId xmlns:a16="http://schemas.microsoft.com/office/drawing/2014/main" id="{E9E69C13-7326-C0E3-9752-32345C6C80D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0" y="0"/>
            <a:ext cx="9143998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76000">
                <a:schemeClr val="bg1">
                  <a:alpha val="92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?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FAF6609-8D71-F6A4-A77E-5A0653BB212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0" y="5114924"/>
            <a:ext cx="9144000" cy="1762126"/>
            <a:chOff x="0" y="5095874"/>
            <a:chExt cx="9144000" cy="1762126"/>
          </a:xfrm>
        </p:grpSpPr>
        <p:pic>
          <p:nvPicPr>
            <p:cNvPr id="2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F16BC07A-746F-EE7E-D75E-943BBA24CBDC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6868"/>
            <a:stretch/>
          </p:blipFill>
          <p:spPr bwMode="auto">
            <a:xfrm>
              <a:off x="5295900" y="5095874"/>
              <a:ext cx="3848100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70D4ECE7-CC7C-EDFE-AA5D-001B0A7B1027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>
              <a:off x="2114550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0C823EC4-ABD3-A687-B530-002F1824165A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 flipH="1">
              <a:off x="3705225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97B0A6F0-71B0-9148-77AB-44563FE2A2AF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23" r="58663" b="26868"/>
            <a:stretch/>
          </p:blipFill>
          <p:spPr bwMode="auto">
            <a:xfrm>
              <a:off x="0" y="5095875"/>
              <a:ext cx="5238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1EE71CAE-C50A-73A6-7120-9CED5CDB6EBF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 flipH="1">
              <a:off x="523875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727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Ende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/>
          <p:nvPr/>
        </p:nvSpPr>
        <p:spPr>
          <a:xfrm>
            <a:off x="523873" y="58990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9306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4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ootage-stormy-sky-moving-clouds 4k">
            <a:hlinkClick r:id="" action="ppaction://media"/>
            <a:extLst>
              <a:ext uri="{FF2B5EF4-FFF2-40B4-BE49-F238E27FC236}">
                <a16:creationId xmlns:a16="http://schemas.microsoft.com/office/drawing/2014/main" id="{85997641-F7A7-BA9D-B435-63B3AA5AC654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500" r="12500"/>
          <a:stretch/>
        </p:blipFill>
        <p:spPr>
          <a:xfrm>
            <a:off x="0" y="0"/>
            <a:ext cx="9143998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47000">
                <a:schemeClr val="bg1">
                  <a:alpha val="96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1664553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Jamita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1197969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11" name="Picture 4" descr="Download Cross, Silhouette, Religion. Royalty-Free Vector Graphic - Pixabay">
            <a:extLst>
              <a:ext uri="{FF2B5EF4-FFF2-40B4-BE49-F238E27FC236}">
                <a16:creationId xmlns:a16="http://schemas.microsoft.com/office/drawing/2014/main" id="{BBFCDE7E-658D-3FD2-AF44-6B2CB8C47D3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868"/>
          <a:stretch/>
        </p:blipFill>
        <p:spPr bwMode="auto">
          <a:xfrm>
            <a:off x="0" y="3533456"/>
            <a:ext cx="9144000" cy="3343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1803191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4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ootage-stormy-sky-moving-clouds 4k">
            <a:hlinkClick r:id="" action="ppaction://media"/>
            <a:extLst>
              <a:ext uri="{FF2B5EF4-FFF2-40B4-BE49-F238E27FC236}">
                <a16:creationId xmlns:a16="http://schemas.microsoft.com/office/drawing/2014/main" id="{85997641-F7A7-BA9D-B435-63B3AA5AC654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500" r="12500"/>
          <a:stretch/>
        </p:blipFill>
        <p:spPr>
          <a:xfrm>
            <a:off x="0" y="0"/>
            <a:ext cx="9143998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47000">
                <a:schemeClr val="bg1">
                  <a:alpha val="96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1664553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Ende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14399" y="2457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1197969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1028" name="Picture 4" descr="Download Cross, Silhouette, Religion. Royalty-Free Vector Graphic - Pixabay">
            <a:extLst>
              <a:ext uri="{FF2B5EF4-FFF2-40B4-BE49-F238E27FC236}">
                <a16:creationId xmlns:a16="http://schemas.microsoft.com/office/drawing/2014/main" id="{199DCBFA-6B1B-1F4F-A21D-370CF81AE1F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868"/>
          <a:stretch/>
        </p:blipFill>
        <p:spPr bwMode="auto">
          <a:xfrm>
            <a:off x="0" y="3533456"/>
            <a:ext cx="9144000" cy="3343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9ED05F7-5599-A620-996E-C29D95822A6C}"/>
              </a:ext>
            </a:extLst>
          </p:cNvPr>
          <p:cNvSpPr txBox="1"/>
          <p:nvPr/>
        </p:nvSpPr>
        <p:spPr>
          <a:xfrm>
            <a:off x="914399" y="2761758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huhut Papungu Pelean</a:t>
            </a:r>
            <a:endParaRPr kumimoji="0" lang="id-ID" sz="1800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3793758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4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footage-stormy-sky-moving-clouds 4k">
            <a:hlinkClick r:id="" action="ppaction://media"/>
            <a:extLst>
              <a:ext uri="{FF2B5EF4-FFF2-40B4-BE49-F238E27FC236}">
                <a16:creationId xmlns:a16="http://schemas.microsoft.com/office/drawing/2014/main" id="{E9E69C13-7326-C0E3-9752-32345C6C80D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0" y="0"/>
            <a:ext cx="9143998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76000">
                <a:schemeClr val="bg1">
                  <a:alpha val="92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1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FAF6609-8D71-F6A4-A77E-5A0653BB212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0" y="5114924"/>
            <a:ext cx="9144000" cy="1762126"/>
            <a:chOff x="0" y="5095874"/>
            <a:chExt cx="9144000" cy="1762126"/>
          </a:xfrm>
        </p:grpSpPr>
        <p:pic>
          <p:nvPicPr>
            <p:cNvPr id="2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F16BC07A-746F-EE7E-D75E-943BBA24CBDC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6868"/>
            <a:stretch/>
          </p:blipFill>
          <p:spPr bwMode="auto">
            <a:xfrm>
              <a:off x="5295900" y="5095874"/>
              <a:ext cx="3848100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70D4ECE7-CC7C-EDFE-AA5D-001B0A7B1027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>
              <a:off x="2114550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0C823EC4-ABD3-A687-B530-002F1824165A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 flipH="1">
              <a:off x="3705225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97B0A6F0-71B0-9148-77AB-44563FE2A2AF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23" r="58663" b="26868"/>
            <a:stretch/>
          </p:blipFill>
          <p:spPr bwMode="auto">
            <a:xfrm>
              <a:off x="0" y="5095875"/>
              <a:ext cx="5238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1EE71CAE-C50A-73A6-7120-9CED5CDB6EBF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 flipH="1">
              <a:off x="523875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727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Ende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/>
          <p:nvPr/>
        </p:nvSpPr>
        <p:spPr>
          <a:xfrm>
            <a:off x="523873" y="58990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   (papungu Pelean)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2811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4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footage-stormy-sky-moving-clouds 4k">
            <a:hlinkClick r:id="" action="ppaction://media"/>
            <a:extLst>
              <a:ext uri="{FF2B5EF4-FFF2-40B4-BE49-F238E27FC236}">
                <a16:creationId xmlns:a16="http://schemas.microsoft.com/office/drawing/2014/main" id="{E9E69C13-7326-C0E3-9752-32345C6C80D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0" y="0"/>
            <a:ext cx="9143998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76000">
                <a:schemeClr val="bg1">
                  <a:alpha val="92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2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FAF6609-8D71-F6A4-A77E-5A0653BB212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0" y="5114924"/>
            <a:ext cx="9144000" cy="1762126"/>
            <a:chOff x="0" y="5095874"/>
            <a:chExt cx="9144000" cy="1762126"/>
          </a:xfrm>
        </p:grpSpPr>
        <p:pic>
          <p:nvPicPr>
            <p:cNvPr id="2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F16BC07A-746F-EE7E-D75E-943BBA24CBDC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6868"/>
            <a:stretch/>
          </p:blipFill>
          <p:spPr bwMode="auto">
            <a:xfrm>
              <a:off x="5295900" y="5095874"/>
              <a:ext cx="3848100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70D4ECE7-CC7C-EDFE-AA5D-001B0A7B1027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>
              <a:off x="2114550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0C823EC4-ABD3-A687-B530-002F1824165A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 flipH="1">
              <a:off x="3705225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97B0A6F0-71B0-9148-77AB-44563FE2A2AF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23" r="58663" b="26868"/>
            <a:stretch/>
          </p:blipFill>
          <p:spPr bwMode="auto">
            <a:xfrm>
              <a:off x="0" y="5095875"/>
              <a:ext cx="5238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1EE71CAE-C50A-73A6-7120-9CED5CDB6EBF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 flipH="1">
              <a:off x="523875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727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Ende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/>
          <p:nvPr/>
        </p:nvSpPr>
        <p:spPr>
          <a:xfrm>
            <a:off x="523873" y="58990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   (papungu Pelean)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438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4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ootage-stormy-sky-moving-clouds 4k">
            <a:hlinkClick r:id="" action="ppaction://media"/>
            <a:extLst>
              <a:ext uri="{FF2B5EF4-FFF2-40B4-BE49-F238E27FC236}">
                <a16:creationId xmlns:a16="http://schemas.microsoft.com/office/drawing/2014/main" id="{85997641-F7A7-BA9D-B435-63B3AA5AC654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500" r="12500"/>
          <a:stretch/>
        </p:blipFill>
        <p:spPr>
          <a:xfrm>
            <a:off x="0" y="0"/>
            <a:ext cx="9143998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47000">
                <a:schemeClr val="bg1">
                  <a:alpha val="96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1664553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Holan Musik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1197969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1028" name="Picture 4" descr="Download Cross, Silhouette, Religion. Royalty-Free Vector Graphic - Pixabay">
            <a:extLst>
              <a:ext uri="{FF2B5EF4-FFF2-40B4-BE49-F238E27FC236}">
                <a16:creationId xmlns:a16="http://schemas.microsoft.com/office/drawing/2014/main" id="{199DCBFA-6B1B-1F4F-A21D-370CF81AE1F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868"/>
          <a:stretch/>
        </p:blipFill>
        <p:spPr bwMode="auto">
          <a:xfrm>
            <a:off x="0" y="3533456"/>
            <a:ext cx="9144000" cy="3343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7189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4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footage-stormy-sky-moving-clouds 4k">
            <a:hlinkClick r:id="" action="ppaction://media"/>
            <a:extLst>
              <a:ext uri="{FF2B5EF4-FFF2-40B4-BE49-F238E27FC236}">
                <a16:creationId xmlns:a16="http://schemas.microsoft.com/office/drawing/2014/main" id="{E9E69C13-7326-C0E3-9752-32345C6C80D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0" y="0"/>
            <a:ext cx="9143998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76000">
                <a:schemeClr val="bg1">
                  <a:alpha val="92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3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FAF6609-8D71-F6A4-A77E-5A0653BB212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0" y="5114924"/>
            <a:ext cx="9144000" cy="1762126"/>
            <a:chOff x="0" y="5095874"/>
            <a:chExt cx="9144000" cy="1762126"/>
          </a:xfrm>
        </p:grpSpPr>
        <p:pic>
          <p:nvPicPr>
            <p:cNvPr id="2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F16BC07A-746F-EE7E-D75E-943BBA24CBDC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6868"/>
            <a:stretch/>
          </p:blipFill>
          <p:spPr bwMode="auto">
            <a:xfrm>
              <a:off x="5295900" y="5095874"/>
              <a:ext cx="3848100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70D4ECE7-CC7C-EDFE-AA5D-001B0A7B1027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>
              <a:off x="2114550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0C823EC4-ABD3-A687-B530-002F1824165A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 flipH="1">
              <a:off x="3705225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97B0A6F0-71B0-9148-77AB-44563FE2A2AF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23" r="58663" b="26868"/>
            <a:stretch/>
          </p:blipFill>
          <p:spPr bwMode="auto">
            <a:xfrm>
              <a:off x="0" y="5095875"/>
              <a:ext cx="5238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1EE71CAE-C50A-73A6-7120-9CED5CDB6EBF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 flipH="1">
              <a:off x="523875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727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Ende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/>
          <p:nvPr/>
        </p:nvSpPr>
        <p:spPr>
          <a:xfrm>
            <a:off x="523873" y="58990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   (papungu Pelean)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73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4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footage-stormy-sky-moving-clouds 4k">
            <a:hlinkClick r:id="" action="ppaction://media"/>
            <a:extLst>
              <a:ext uri="{FF2B5EF4-FFF2-40B4-BE49-F238E27FC236}">
                <a16:creationId xmlns:a16="http://schemas.microsoft.com/office/drawing/2014/main" id="{E9E69C13-7326-C0E3-9752-32345C6C80D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0" y="0"/>
            <a:ext cx="9143998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76000">
                <a:schemeClr val="bg1">
                  <a:alpha val="92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4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FAF6609-8D71-F6A4-A77E-5A0653BB212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0" y="5114924"/>
            <a:ext cx="9144000" cy="1762126"/>
            <a:chOff x="0" y="5095874"/>
            <a:chExt cx="9144000" cy="1762126"/>
          </a:xfrm>
        </p:grpSpPr>
        <p:pic>
          <p:nvPicPr>
            <p:cNvPr id="2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F16BC07A-746F-EE7E-D75E-943BBA24CBDC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6868"/>
            <a:stretch/>
          </p:blipFill>
          <p:spPr bwMode="auto">
            <a:xfrm>
              <a:off x="5295900" y="5095874"/>
              <a:ext cx="3848100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70D4ECE7-CC7C-EDFE-AA5D-001B0A7B1027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>
              <a:off x="2114550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0C823EC4-ABD3-A687-B530-002F1824165A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 flipH="1">
              <a:off x="3705225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97B0A6F0-71B0-9148-77AB-44563FE2A2AF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23" r="58663" b="26868"/>
            <a:stretch/>
          </p:blipFill>
          <p:spPr bwMode="auto">
            <a:xfrm>
              <a:off x="0" y="5095875"/>
              <a:ext cx="5238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1EE71CAE-C50A-73A6-7120-9CED5CDB6EBF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 flipH="1">
              <a:off x="523875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727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Ende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/>
          <p:nvPr/>
        </p:nvSpPr>
        <p:spPr>
          <a:xfrm>
            <a:off x="523873" y="58990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   (papungu Pelean)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9968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4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ootage-stormy-sky-moving-clouds 4k">
            <a:hlinkClick r:id="" action="ppaction://media"/>
            <a:extLst>
              <a:ext uri="{FF2B5EF4-FFF2-40B4-BE49-F238E27FC236}">
                <a16:creationId xmlns:a16="http://schemas.microsoft.com/office/drawing/2014/main" id="{85997641-F7A7-BA9D-B435-63B3AA5AC654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500" r="12500"/>
          <a:stretch/>
        </p:blipFill>
        <p:spPr>
          <a:xfrm>
            <a:off x="0" y="0"/>
            <a:ext cx="9143998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47000">
                <a:schemeClr val="bg1">
                  <a:alpha val="96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1664553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Holan Musik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1197969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1028" name="Picture 4" descr="Download Cross, Silhouette, Religion. Royalty-Free Vector Graphic - Pixabay">
            <a:extLst>
              <a:ext uri="{FF2B5EF4-FFF2-40B4-BE49-F238E27FC236}">
                <a16:creationId xmlns:a16="http://schemas.microsoft.com/office/drawing/2014/main" id="{199DCBFA-6B1B-1F4F-A21D-370CF81AE1F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868"/>
          <a:stretch/>
        </p:blipFill>
        <p:spPr bwMode="auto">
          <a:xfrm>
            <a:off x="0" y="3533456"/>
            <a:ext cx="9144000" cy="3343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532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4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ootage-stormy-sky-moving-clouds 4k">
            <a:hlinkClick r:id="" action="ppaction://media"/>
            <a:extLst>
              <a:ext uri="{FF2B5EF4-FFF2-40B4-BE49-F238E27FC236}">
                <a16:creationId xmlns:a16="http://schemas.microsoft.com/office/drawing/2014/main" id="{85997641-F7A7-BA9D-B435-63B3AA5AC654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500" r="12500"/>
          <a:stretch/>
        </p:blipFill>
        <p:spPr>
          <a:xfrm>
            <a:off x="0" y="0"/>
            <a:ext cx="9143998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47000">
                <a:schemeClr val="bg1">
                  <a:alpha val="96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1664553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Tangiang Pelean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14399" y="2457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Partangiangan Passion ??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1197969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11" name="Picture 4" descr="Download Cross, Silhouette, Religion. Royalty-Free Vector Graphic - Pixabay">
            <a:extLst>
              <a:ext uri="{FF2B5EF4-FFF2-40B4-BE49-F238E27FC236}">
                <a16:creationId xmlns:a16="http://schemas.microsoft.com/office/drawing/2014/main" id="{BBFCDE7E-658D-3FD2-AF44-6B2CB8C47D3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868"/>
          <a:stretch/>
        </p:blipFill>
        <p:spPr bwMode="auto">
          <a:xfrm>
            <a:off x="0" y="3533456"/>
            <a:ext cx="9144000" cy="3343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8010709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4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footage-stormy-sky-moving-clouds 4k">
            <a:hlinkClick r:id="" action="ppaction://media"/>
            <a:extLst>
              <a:ext uri="{FF2B5EF4-FFF2-40B4-BE49-F238E27FC236}">
                <a16:creationId xmlns:a16="http://schemas.microsoft.com/office/drawing/2014/main" id="{E9E69C13-7326-C0E3-9752-32345C6C80D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2500" r="12500"/>
          <a:stretch/>
        </p:blipFill>
        <p:spPr>
          <a:xfrm>
            <a:off x="0" y="0"/>
            <a:ext cx="9143998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76000">
                <a:schemeClr val="bg1">
                  <a:alpha val="92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Ale Amanami na di banuaginjang. Sai pinarbadia ma GoarMu. Sai ro ma harajaonMu. Sai saut ma lomo ni rohaM di banuatonga on, songon na di banuaginjang.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Sude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FAF6609-8D71-F6A4-A77E-5A0653BB212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0" y="5114924"/>
            <a:ext cx="9144000" cy="1762126"/>
            <a:chOff x="0" y="5095874"/>
            <a:chExt cx="9144000" cy="1762126"/>
          </a:xfrm>
        </p:grpSpPr>
        <p:pic>
          <p:nvPicPr>
            <p:cNvPr id="2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F16BC07A-746F-EE7E-D75E-943BBA24CBDC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6868"/>
            <a:stretch/>
          </p:blipFill>
          <p:spPr bwMode="auto">
            <a:xfrm>
              <a:off x="5295900" y="5095874"/>
              <a:ext cx="3848100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70D4ECE7-CC7C-EDFE-AA5D-001B0A7B1027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>
              <a:off x="2114550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0C823EC4-ABD3-A687-B530-002F1824165A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 flipH="1">
              <a:off x="3705225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97B0A6F0-71B0-9148-77AB-44563FE2A2AF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23" r="58663" b="26868"/>
            <a:stretch/>
          </p:blipFill>
          <p:spPr bwMode="auto">
            <a:xfrm>
              <a:off x="0" y="5095875"/>
              <a:ext cx="5238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1EE71CAE-C50A-73A6-7120-9CED5CDB6EBF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 flipH="1">
              <a:off x="523875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727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Tangiang Ale Amanami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/>
          <p:nvPr/>
        </p:nvSpPr>
        <p:spPr>
          <a:xfrm>
            <a:off x="523873" y="58990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Partangiangan Passion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9955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4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footage-stormy-sky-moving-clouds 4k">
            <a:hlinkClick r:id="" action="ppaction://media"/>
            <a:extLst>
              <a:ext uri="{FF2B5EF4-FFF2-40B4-BE49-F238E27FC236}">
                <a16:creationId xmlns:a16="http://schemas.microsoft.com/office/drawing/2014/main" id="{E9E69C13-7326-C0E3-9752-32345C6C80D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2500" r="12500"/>
          <a:stretch/>
        </p:blipFill>
        <p:spPr>
          <a:xfrm>
            <a:off x="0" y="0"/>
            <a:ext cx="9143998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76000">
                <a:schemeClr val="bg1">
                  <a:alpha val="92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Lehon ma tu hami sadarion hangoluan siapari. Sesa ma dosanami songon panesanami di dosa ni dongan na mardosa tu hami. Unang hami togihon tu pangunjunan,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Sude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FAF6609-8D71-F6A4-A77E-5A0653BB212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0" y="5114924"/>
            <a:ext cx="9144000" cy="1762126"/>
            <a:chOff x="0" y="5095874"/>
            <a:chExt cx="9144000" cy="1762126"/>
          </a:xfrm>
        </p:grpSpPr>
        <p:pic>
          <p:nvPicPr>
            <p:cNvPr id="2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F16BC07A-746F-EE7E-D75E-943BBA24CBDC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6868"/>
            <a:stretch/>
          </p:blipFill>
          <p:spPr bwMode="auto">
            <a:xfrm>
              <a:off x="5295900" y="5095874"/>
              <a:ext cx="3848100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70D4ECE7-CC7C-EDFE-AA5D-001B0A7B1027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>
              <a:off x="2114550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0C823EC4-ABD3-A687-B530-002F1824165A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 flipH="1">
              <a:off x="3705225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97B0A6F0-71B0-9148-77AB-44563FE2A2AF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23" r="58663" b="26868"/>
            <a:stretch/>
          </p:blipFill>
          <p:spPr bwMode="auto">
            <a:xfrm>
              <a:off x="0" y="5095875"/>
              <a:ext cx="5238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1EE71CAE-C50A-73A6-7120-9CED5CDB6EBF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 flipH="1">
              <a:off x="523875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727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Tangiang Ale Amanami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/>
          <p:nvPr/>
        </p:nvSpPr>
        <p:spPr>
          <a:xfrm>
            <a:off x="523873" y="58990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Partangiangan Passion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3497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4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footage-stormy-sky-moving-clouds 4k">
            <a:hlinkClick r:id="" action="ppaction://media"/>
            <a:extLst>
              <a:ext uri="{FF2B5EF4-FFF2-40B4-BE49-F238E27FC236}">
                <a16:creationId xmlns:a16="http://schemas.microsoft.com/office/drawing/2014/main" id="{E9E69C13-7326-C0E3-9752-32345C6C80D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2500" r="12500"/>
          <a:stretch/>
        </p:blipFill>
        <p:spPr>
          <a:xfrm>
            <a:off x="0" y="0"/>
            <a:ext cx="9143998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76000">
                <a:schemeClr val="bg1">
                  <a:alpha val="92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palua ma hami sian pangago. Ai Ho do nampuna harajaon, dohot hagogoon, ro di hasangapon saleleng ni lelengna. Amen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Sude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FAF6609-8D71-F6A4-A77E-5A0653BB212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0" y="5114924"/>
            <a:ext cx="9144000" cy="1762126"/>
            <a:chOff x="0" y="5095874"/>
            <a:chExt cx="9144000" cy="1762126"/>
          </a:xfrm>
        </p:grpSpPr>
        <p:pic>
          <p:nvPicPr>
            <p:cNvPr id="2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F16BC07A-746F-EE7E-D75E-943BBA24CBDC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6868"/>
            <a:stretch/>
          </p:blipFill>
          <p:spPr bwMode="auto">
            <a:xfrm>
              <a:off x="5295900" y="5095874"/>
              <a:ext cx="3848100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70D4ECE7-CC7C-EDFE-AA5D-001B0A7B1027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>
              <a:off x="2114550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0C823EC4-ABD3-A687-B530-002F1824165A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 flipH="1">
              <a:off x="3705225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97B0A6F0-71B0-9148-77AB-44563FE2A2AF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23" r="58663" b="26868"/>
            <a:stretch/>
          </p:blipFill>
          <p:spPr bwMode="auto">
            <a:xfrm>
              <a:off x="0" y="5095875"/>
              <a:ext cx="5238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1EE71CAE-C50A-73A6-7120-9CED5CDB6EBF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 flipH="1">
              <a:off x="523875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727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Tangiang Ale Amanami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/>
          <p:nvPr/>
        </p:nvSpPr>
        <p:spPr>
          <a:xfrm>
            <a:off x="523873" y="58990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Partangiangan Passion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9249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4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ootage-stormy-sky-moving-clouds 4k">
            <a:hlinkClick r:id="" action="ppaction://media"/>
            <a:extLst>
              <a:ext uri="{FF2B5EF4-FFF2-40B4-BE49-F238E27FC236}">
                <a16:creationId xmlns:a16="http://schemas.microsoft.com/office/drawing/2014/main" id="{85997641-F7A7-BA9D-B435-63B3AA5AC654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500" r="12500"/>
          <a:stretch/>
        </p:blipFill>
        <p:spPr>
          <a:xfrm>
            <a:off x="0" y="0"/>
            <a:ext cx="9143998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47000">
                <a:schemeClr val="bg1">
                  <a:alpha val="96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1664553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Pasupasu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14399" y="2457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Partangiangan Passion ??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1197969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11" name="Picture 4" descr="Download Cross, Silhouette, Religion. Royalty-Free Vector Graphic - Pixabay">
            <a:extLst>
              <a:ext uri="{FF2B5EF4-FFF2-40B4-BE49-F238E27FC236}">
                <a16:creationId xmlns:a16="http://schemas.microsoft.com/office/drawing/2014/main" id="{BBFCDE7E-658D-3FD2-AF44-6B2CB8C47D3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868"/>
          <a:stretch/>
        </p:blipFill>
        <p:spPr bwMode="auto">
          <a:xfrm>
            <a:off x="0" y="3533456"/>
            <a:ext cx="9144000" cy="3343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6133327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4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footage-stormy-sky-moving-clouds 4k">
            <a:hlinkClick r:id="" action="ppaction://media"/>
            <a:extLst>
              <a:ext uri="{FF2B5EF4-FFF2-40B4-BE49-F238E27FC236}">
                <a16:creationId xmlns:a16="http://schemas.microsoft.com/office/drawing/2014/main" id="{E9E69C13-7326-C0E3-9752-32345C6C80D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0" y="0"/>
            <a:ext cx="9143998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76000">
                <a:schemeClr val="bg1">
                  <a:alpha val="92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890744"/>
            <a:ext cx="7917982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Amen,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noProof="1">
                <a:ln w="0"/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Amen,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Amen.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1367524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sude mangendehon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FAF6609-8D71-F6A4-A77E-5A0653BB212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0" y="5114924"/>
            <a:ext cx="9144000" cy="1762126"/>
            <a:chOff x="0" y="5095874"/>
            <a:chExt cx="9144000" cy="1762126"/>
          </a:xfrm>
        </p:grpSpPr>
        <p:pic>
          <p:nvPicPr>
            <p:cNvPr id="2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F16BC07A-746F-EE7E-D75E-943BBA24CBDC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6868"/>
            <a:stretch/>
          </p:blipFill>
          <p:spPr bwMode="auto">
            <a:xfrm>
              <a:off x="5295900" y="5095874"/>
              <a:ext cx="3848100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70D4ECE7-CC7C-EDFE-AA5D-001B0A7B1027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>
              <a:off x="2114550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0C823EC4-ABD3-A687-B530-002F1824165A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 flipH="1">
              <a:off x="3705225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97B0A6F0-71B0-9148-77AB-44563FE2A2AF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23" r="58663" b="26868"/>
            <a:stretch/>
          </p:blipFill>
          <p:spPr bwMode="auto">
            <a:xfrm>
              <a:off x="0" y="5095875"/>
              <a:ext cx="5238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4" descr="Download Cross, Silhouette, Religion. Royalty-Free Vector Graphic - Pixabay">
              <a:extLst>
                <a:ext uri="{FF2B5EF4-FFF2-40B4-BE49-F238E27FC236}">
                  <a16:creationId xmlns:a16="http://schemas.microsoft.com/office/drawing/2014/main" id="{1EE71CAE-C50A-73A6-7120-9CED5CDB6EBF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663" b="26868"/>
            <a:stretch/>
          </p:blipFill>
          <p:spPr bwMode="auto">
            <a:xfrm flipH="1">
              <a:off x="523875" y="5095875"/>
              <a:ext cx="159067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727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Amen, Amen, Amen.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/>
          <p:nvPr/>
        </p:nvSpPr>
        <p:spPr>
          <a:xfrm>
            <a:off x="523873" y="58990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845 : 1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181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4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footage-stormy-sky-moving-clouds 4k">
            <a:hlinkClick r:id="" action="ppaction://media"/>
            <a:extLst>
              <a:ext uri="{FF2B5EF4-FFF2-40B4-BE49-F238E27FC236}">
                <a16:creationId xmlns:a16="http://schemas.microsoft.com/office/drawing/2014/main" id="{C5551C05-6F63-97A9-8527-4D44D05A5BAF}"/>
              </a:ext>
            </a:extLst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500" r="12500"/>
          <a:stretch/>
        </p:blipFill>
        <p:spPr>
          <a:xfrm>
            <a:off x="0" y="0"/>
            <a:ext cx="9143998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3B0D2F7-7FD3-678C-23E1-D22B81493AF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65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667739" y="2783323"/>
            <a:ext cx="7808548" cy="147732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Parhalado dohot Parhobas ni Partangianganta sadarion pasahathon</a:t>
            </a:r>
            <a:endParaRPr kumimoji="0" lang="id-ID" b="0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Selamat Passion!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Tuhanta ma na Mamasumasu</a:t>
            </a:r>
            <a:endParaRPr kumimoji="0" lang="id-ID" sz="36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FBF479B-4CBE-9CD0-BFA4-6742862C150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147027" y="6211108"/>
            <a:ext cx="68499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1">
                <a:ln w="0"/>
                <a:solidFill>
                  <a:schemeClr val="bg1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Slide ini disusun oleh Seksi Multimedia HKBP Jatinegara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184BD2D-F5F2-8DA0-54A2-A29BC6C4F9F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84058" y="1672867"/>
            <a:ext cx="1575880" cy="1032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67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4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132</TotalTime>
  <Words>1188</Words>
  <Application>Microsoft Office PowerPoint</Application>
  <PresentationFormat>On-screen Show (4:3)</PresentationFormat>
  <Paragraphs>266</Paragraphs>
  <Slides>51</Slides>
  <Notes>1</Notes>
  <HiddenSlides>0</HiddenSlides>
  <MMClips>51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9" baseType="lpstr">
      <vt:lpstr>Aptos</vt:lpstr>
      <vt:lpstr>Arial</vt:lpstr>
      <vt:lpstr>Calibri</vt:lpstr>
      <vt:lpstr>Calibri Light</vt:lpstr>
      <vt:lpstr>Daytona</vt:lpstr>
      <vt:lpstr>Montserrat</vt:lpstr>
      <vt:lpstr>Montserrat SemiBold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Seksi Multimedia HKBP Jatinegara</Manager>
  <Company>HKBP Jatinegara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Partangiangan Passion</dc:title>
  <dc:subject>File PowerPoint untuk Tata Ibadah Passion dalam Bahasa Batak.</dc:subject>
  <dc:creator>HKBP Jatinegara</dc:creator>
  <cp:lastModifiedBy>Andreas Jordan Paidotua</cp:lastModifiedBy>
  <cp:revision>28</cp:revision>
  <dcterms:created xsi:type="dcterms:W3CDTF">2024-01-12T01:32:42Z</dcterms:created>
  <dcterms:modified xsi:type="dcterms:W3CDTF">2024-03-20T05:44:43Z</dcterms:modified>
  <cp:contentStatus>Final</cp:contentStatus>
  <dc:language>Indonesian; Batak</dc:language>
  <cp:version>1.0.240318.PASSION</cp:version>
</cp:coreProperties>
</file>